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19202400"/>
  <p:notesSz cx="6858000" cy="9144000"/>
  <p:defaultTextStyle>
    <a:defPPr>
      <a:defRPr lang="en-US"/>
    </a:defPPr>
    <a:lvl1pPr algn="l" defTabSz="1801813" rtl="0" fontAlgn="base">
      <a:spcBef>
        <a:spcPct val="0"/>
      </a:spcBef>
      <a:spcAft>
        <a:spcPct val="0"/>
      </a:spcAft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1801813" indent="-1344613" algn="l" defTabSz="1801813" rtl="0" fontAlgn="base">
      <a:spcBef>
        <a:spcPct val="0"/>
      </a:spcBef>
      <a:spcAft>
        <a:spcPct val="0"/>
      </a:spcAft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3605213" indent="-2690813" algn="l" defTabSz="1801813" rtl="0" fontAlgn="base">
      <a:spcBef>
        <a:spcPct val="0"/>
      </a:spcBef>
      <a:spcAft>
        <a:spcPct val="0"/>
      </a:spcAft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5407025" indent="-4035425" algn="l" defTabSz="1801813" rtl="0" fontAlgn="base">
      <a:spcBef>
        <a:spcPct val="0"/>
      </a:spcBef>
      <a:spcAft>
        <a:spcPct val="0"/>
      </a:spcAft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7210425" indent="-5381625" algn="l" defTabSz="1801813" rtl="0" fontAlgn="base">
      <a:spcBef>
        <a:spcPct val="0"/>
      </a:spcBef>
      <a:spcAft>
        <a:spcPct val="0"/>
      </a:spcAft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71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D6C8"/>
    <a:srgbClr val="C6E98D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>
        <p:scale>
          <a:sx n="298" d="100"/>
          <a:sy n="298" d="100"/>
        </p:scale>
        <p:origin x="-72" y="432"/>
      </p:cViewPr>
      <p:guideLst>
        <p:guide orient="horz" pos="7728"/>
        <p:guide pos="13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965191"/>
            <a:ext cx="37307520" cy="41160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0881360"/>
            <a:ext cx="30723840" cy="4907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02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0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0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21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01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815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61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421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9CBB2-3257-4451-85CD-C9B3E3B9DA37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AC08E-B66E-4546-84E5-048D23B4BEF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8051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40814-FF0E-42DA-B3F2-F3E8E2355034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72BB-FABA-4632-991B-E4BFC7D4431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013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2151380"/>
            <a:ext cx="47404018" cy="458768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2151380"/>
            <a:ext cx="141480542" cy="458768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DA0BD-4902-4D76-B54A-431F01CAB12D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DE15A-92E0-48D1-8690-08BB6C83D3B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9221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DABF0-16D2-4860-8744-9E39E773A7F7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992C8-0B43-4C9A-B003-C1F406F7AE6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8847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12339321"/>
            <a:ext cx="37307520" cy="3813810"/>
          </a:xfrm>
        </p:spPr>
        <p:txBody>
          <a:bodyPr anchor="t"/>
          <a:lstStyle>
            <a:lvl1pPr algn="l">
              <a:defRPr sz="15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8138798"/>
            <a:ext cx="37307520" cy="4200524"/>
          </a:xfrm>
        </p:spPr>
        <p:txBody>
          <a:bodyPr anchor="b"/>
          <a:lstStyle>
            <a:lvl1pPr marL="0" indent="0">
              <a:buNone/>
              <a:defRPr sz="7900">
                <a:solidFill>
                  <a:schemeClr val="tx1">
                    <a:tint val="75000"/>
                  </a:schemeClr>
                </a:solidFill>
              </a:defRPr>
            </a:lvl1pPr>
            <a:lvl2pPr marL="1802648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2pPr>
            <a:lvl3pPr marL="3605296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3pPr>
            <a:lvl4pPr marL="5407944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4pPr>
            <a:lvl5pPr marL="7210593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5pPr>
            <a:lvl6pPr marL="9013241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6pPr>
            <a:lvl7pPr marL="10815889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7pPr>
            <a:lvl8pPr marL="12618537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8pPr>
            <a:lvl9pPr marL="14421185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ACC5-D086-40E0-A8DC-257E0447320B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5EBF5-6052-4D64-AE50-BD56F47ABA2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4220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12543792"/>
            <a:ext cx="94442280" cy="35484436"/>
          </a:xfrm>
        </p:spPr>
        <p:txBody>
          <a:bodyPr/>
          <a:lstStyle>
            <a:lvl1pPr>
              <a:defRPr sz="11000"/>
            </a:lvl1pPr>
            <a:lvl2pPr>
              <a:defRPr sz="9500"/>
            </a:lvl2pPr>
            <a:lvl3pPr>
              <a:defRPr sz="79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12543792"/>
            <a:ext cx="94442280" cy="35484436"/>
          </a:xfrm>
        </p:spPr>
        <p:txBody>
          <a:bodyPr/>
          <a:lstStyle>
            <a:lvl1pPr>
              <a:defRPr sz="11000"/>
            </a:lvl1pPr>
            <a:lvl2pPr>
              <a:defRPr sz="9500"/>
            </a:lvl2pPr>
            <a:lvl3pPr>
              <a:defRPr sz="79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701EC-2A91-441A-8C07-7D1DE9D68C89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1BCBD-AD49-40C7-A3BB-26ADDA17003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4286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VPR License6blue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186" y="147320"/>
            <a:ext cx="2362014" cy="11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17626"/>
            <a:ext cx="35204400" cy="1898014"/>
          </a:xfrm>
        </p:spPr>
        <p:txBody>
          <a:bodyPr>
            <a:noAutofit/>
          </a:bodyPr>
          <a:lstStyle>
            <a:lvl1pPr>
              <a:defRPr sz="54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743200"/>
            <a:ext cx="13700760" cy="15925800"/>
          </a:xfrm>
        </p:spPr>
        <p:txBody>
          <a:bodyPr>
            <a:normAutofit/>
          </a:bodyPr>
          <a:lstStyle>
            <a:lvl1pPr marL="501650" indent="-501650">
              <a:buNone/>
              <a:defRPr sz="3600">
                <a:latin typeface="Arial"/>
                <a:cs typeface="Arial"/>
              </a:defRPr>
            </a:lvl1pPr>
            <a:lvl2pPr marL="969963" indent="-801688">
              <a:buFont typeface="Wingdings" charset="2"/>
              <a:buChar char="Ø"/>
              <a:defRPr sz="2800">
                <a:latin typeface="Arial"/>
                <a:cs typeface="Arial"/>
              </a:defRPr>
            </a:lvl2pPr>
            <a:lvl3pPr marL="1136650" indent="-668338">
              <a:defRPr sz="2400">
                <a:latin typeface="Arial"/>
                <a:cs typeface="Arial"/>
              </a:defRPr>
            </a:lvl3pPr>
            <a:lvl4pPr marL="1470025" indent="-801688">
              <a:defRPr sz="2000">
                <a:latin typeface="Arial"/>
                <a:cs typeface="Arial"/>
              </a:defRPr>
            </a:lvl4pPr>
            <a:lvl5pPr marL="1771650" indent="-1771650">
              <a:defRPr sz="28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14980920" y="2743200"/>
            <a:ext cx="13700760" cy="15925800"/>
          </a:xfrm>
        </p:spPr>
        <p:txBody>
          <a:bodyPr>
            <a:normAutofit/>
          </a:bodyPr>
          <a:lstStyle>
            <a:lvl1pPr marL="501650" indent="-501650">
              <a:buNone/>
              <a:defRPr sz="3600">
                <a:latin typeface="Arial"/>
                <a:cs typeface="Arial"/>
              </a:defRPr>
            </a:lvl1pPr>
            <a:lvl2pPr marL="969963" indent="-801688">
              <a:buFont typeface="Wingdings" charset="2"/>
              <a:buChar char="Ø"/>
              <a:defRPr sz="2800">
                <a:latin typeface="Arial"/>
                <a:cs typeface="Arial"/>
              </a:defRPr>
            </a:lvl2pPr>
            <a:lvl3pPr marL="1136650" indent="-668338">
              <a:defRPr sz="2400">
                <a:latin typeface="Arial"/>
                <a:cs typeface="Arial"/>
              </a:defRPr>
            </a:lvl3pPr>
            <a:lvl4pPr marL="1470025" indent="-801688">
              <a:defRPr sz="2000">
                <a:latin typeface="Arial"/>
                <a:cs typeface="Arial"/>
              </a:defRPr>
            </a:lvl4pPr>
            <a:lvl5pPr marL="1771650" indent="-1771650">
              <a:defRPr sz="28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29580840" y="2743200"/>
            <a:ext cx="13700760" cy="15925800"/>
          </a:xfrm>
        </p:spPr>
        <p:txBody>
          <a:bodyPr>
            <a:normAutofit/>
          </a:bodyPr>
          <a:lstStyle>
            <a:lvl1pPr marL="501650" indent="-501650">
              <a:buNone/>
              <a:defRPr sz="3600">
                <a:latin typeface="Arial"/>
                <a:cs typeface="Arial"/>
              </a:defRPr>
            </a:lvl1pPr>
            <a:lvl2pPr marL="969963" indent="-801688">
              <a:buFont typeface="Wingdings" charset="2"/>
              <a:buChar char="Ø"/>
              <a:defRPr sz="2800">
                <a:latin typeface="Arial"/>
                <a:cs typeface="Arial"/>
              </a:defRPr>
            </a:lvl2pPr>
            <a:lvl3pPr marL="1136650" indent="-668338">
              <a:defRPr sz="2400">
                <a:latin typeface="Arial"/>
                <a:cs typeface="Arial"/>
              </a:defRPr>
            </a:lvl3pPr>
            <a:lvl4pPr marL="1470025" indent="-801688">
              <a:defRPr sz="2000">
                <a:latin typeface="Arial"/>
                <a:cs typeface="Arial"/>
              </a:defRPr>
            </a:lvl4pPr>
            <a:lvl5pPr marL="1771650" indent="-1771650">
              <a:defRPr sz="28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786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916B0-42DA-42D9-B08D-0B72E8A183DD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51AD0-5F79-497C-B872-1E01F42E0FF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5017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7732F-38BE-4B48-9D64-6BE1A4CF347C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ADF8-2E47-44ED-8C9D-46C253991A2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5804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764540"/>
            <a:ext cx="14439902" cy="3253740"/>
          </a:xfrm>
        </p:spPr>
        <p:txBody>
          <a:bodyPr anchor="b"/>
          <a:lstStyle>
            <a:lvl1pPr algn="l">
              <a:defRPr sz="7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764542"/>
            <a:ext cx="24536400" cy="16388716"/>
          </a:xfrm>
        </p:spPr>
        <p:txBody>
          <a:bodyPr/>
          <a:lstStyle>
            <a:lvl1pPr>
              <a:defRPr sz="12600"/>
            </a:lvl1pPr>
            <a:lvl2pPr>
              <a:defRPr sz="11000"/>
            </a:lvl2pPr>
            <a:lvl3pPr>
              <a:defRPr sz="9500"/>
            </a:lvl3pPr>
            <a:lvl4pPr>
              <a:defRPr sz="7900"/>
            </a:lvl4pPr>
            <a:lvl5pPr>
              <a:defRPr sz="7900"/>
            </a:lvl5pPr>
            <a:lvl6pPr>
              <a:defRPr sz="7900"/>
            </a:lvl6pPr>
            <a:lvl7pPr>
              <a:defRPr sz="7900"/>
            </a:lvl7pPr>
            <a:lvl8pPr>
              <a:defRPr sz="7900"/>
            </a:lvl8pPr>
            <a:lvl9pPr>
              <a:defRPr sz="7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4018282"/>
            <a:ext cx="14439902" cy="13134976"/>
          </a:xfrm>
        </p:spPr>
        <p:txBody>
          <a:bodyPr/>
          <a:lstStyle>
            <a:lvl1pPr marL="0" indent="0">
              <a:buNone/>
              <a:defRPr sz="5500"/>
            </a:lvl1pPr>
            <a:lvl2pPr marL="1802648" indent="0">
              <a:buNone/>
              <a:defRPr sz="4700"/>
            </a:lvl2pPr>
            <a:lvl3pPr marL="3605296" indent="0">
              <a:buNone/>
              <a:defRPr sz="3900"/>
            </a:lvl3pPr>
            <a:lvl4pPr marL="5407944" indent="0">
              <a:buNone/>
              <a:defRPr sz="3500"/>
            </a:lvl4pPr>
            <a:lvl5pPr marL="7210593" indent="0">
              <a:buNone/>
              <a:defRPr sz="3500"/>
            </a:lvl5pPr>
            <a:lvl6pPr marL="9013241" indent="0">
              <a:buNone/>
              <a:defRPr sz="3500"/>
            </a:lvl6pPr>
            <a:lvl7pPr marL="10815889" indent="0">
              <a:buNone/>
              <a:defRPr sz="3500"/>
            </a:lvl7pPr>
            <a:lvl8pPr marL="12618537" indent="0">
              <a:buNone/>
              <a:defRPr sz="3500"/>
            </a:lvl8pPr>
            <a:lvl9pPr marL="14421185" indent="0">
              <a:buNone/>
              <a:defRPr sz="3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1099-ABFF-4892-BA7A-79AB10F1845C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E936-3F83-410A-9BE9-FB0B8FB9E78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5445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13441680"/>
            <a:ext cx="26334720" cy="1586866"/>
          </a:xfrm>
        </p:spPr>
        <p:txBody>
          <a:bodyPr anchor="b"/>
          <a:lstStyle>
            <a:lvl1pPr algn="l">
              <a:defRPr sz="7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1715770"/>
            <a:ext cx="26334720" cy="11521440"/>
          </a:xfrm>
        </p:spPr>
        <p:txBody>
          <a:bodyPr rtlCol="0">
            <a:normAutofit/>
          </a:bodyPr>
          <a:lstStyle>
            <a:lvl1pPr marL="0" indent="0">
              <a:buNone/>
              <a:defRPr sz="12600"/>
            </a:lvl1pPr>
            <a:lvl2pPr marL="1802648" indent="0">
              <a:buNone/>
              <a:defRPr sz="11000"/>
            </a:lvl2pPr>
            <a:lvl3pPr marL="3605296" indent="0">
              <a:buNone/>
              <a:defRPr sz="9500"/>
            </a:lvl3pPr>
            <a:lvl4pPr marL="5407944" indent="0">
              <a:buNone/>
              <a:defRPr sz="7900"/>
            </a:lvl4pPr>
            <a:lvl5pPr marL="7210593" indent="0">
              <a:buNone/>
              <a:defRPr sz="7900"/>
            </a:lvl5pPr>
            <a:lvl6pPr marL="9013241" indent="0">
              <a:buNone/>
              <a:defRPr sz="7900"/>
            </a:lvl6pPr>
            <a:lvl7pPr marL="10815889" indent="0">
              <a:buNone/>
              <a:defRPr sz="7900"/>
            </a:lvl7pPr>
            <a:lvl8pPr marL="12618537" indent="0">
              <a:buNone/>
              <a:defRPr sz="7900"/>
            </a:lvl8pPr>
            <a:lvl9pPr marL="14421185" indent="0">
              <a:buNone/>
              <a:defRPr sz="79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15028546"/>
            <a:ext cx="26334720" cy="2253614"/>
          </a:xfrm>
        </p:spPr>
        <p:txBody>
          <a:bodyPr/>
          <a:lstStyle>
            <a:lvl1pPr marL="0" indent="0">
              <a:buNone/>
              <a:defRPr sz="5500"/>
            </a:lvl1pPr>
            <a:lvl2pPr marL="1802648" indent="0">
              <a:buNone/>
              <a:defRPr sz="4700"/>
            </a:lvl2pPr>
            <a:lvl3pPr marL="3605296" indent="0">
              <a:buNone/>
              <a:defRPr sz="3900"/>
            </a:lvl3pPr>
            <a:lvl4pPr marL="5407944" indent="0">
              <a:buNone/>
              <a:defRPr sz="3500"/>
            </a:lvl4pPr>
            <a:lvl5pPr marL="7210593" indent="0">
              <a:buNone/>
              <a:defRPr sz="3500"/>
            </a:lvl5pPr>
            <a:lvl6pPr marL="9013241" indent="0">
              <a:buNone/>
              <a:defRPr sz="3500"/>
            </a:lvl6pPr>
            <a:lvl7pPr marL="10815889" indent="0">
              <a:buNone/>
              <a:defRPr sz="3500"/>
            </a:lvl7pPr>
            <a:lvl8pPr marL="12618537" indent="0">
              <a:buNone/>
              <a:defRPr sz="3500"/>
            </a:lvl8pPr>
            <a:lvl9pPr marL="14421185" indent="0">
              <a:buNone/>
              <a:defRPr sz="3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C497A-FEC2-4954-9F39-209BA3DB4FA5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7259F-F72C-475E-90C1-EC240F490D0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9947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93925" y="768350"/>
            <a:ext cx="395033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530" tIns="180265" rIns="360530" bIns="1802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93925" y="4479925"/>
            <a:ext cx="39503350" cy="1267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530" tIns="180265" rIns="360530" bIns="1802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3925" y="17797463"/>
            <a:ext cx="10242550" cy="1022350"/>
          </a:xfrm>
          <a:prstGeom prst="rect">
            <a:avLst/>
          </a:prstGeom>
        </p:spPr>
        <p:txBody>
          <a:bodyPr vert="horz" wrap="square" lIns="360530" tIns="180265" rIns="360530" bIns="180265" numCol="1" anchor="ctr" anchorCtr="0" compatLnSpc="1">
            <a:prstTxWarp prst="textNoShape">
              <a:avLst/>
            </a:prstTxWarp>
          </a:bodyPr>
          <a:lstStyle>
            <a:lvl1pPr>
              <a:defRPr sz="47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4E50BAE-AC21-4CED-8462-49544BA25EAE}" type="datetime1">
              <a:rPr lang="en-US" altLang="ja-JP"/>
              <a:pPr>
                <a:defRPr/>
              </a:pPr>
              <a:t>6/18/2011</a:t>
            </a:fld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5525" y="17797463"/>
            <a:ext cx="13900150" cy="1022350"/>
          </a:xfrm>
          <a:prstGeom prst="rect">
            <a:avLst/>
          </a:prstGeom>
        </p:spPr>
        <p:txBody>
          <a:bodyPr vert="horz" wrap="square" lIns="360530" tIns="180265" rIns="360530" bIns="180265" numCol="1" anchor="ctr" anchorCtr="0" compatLnSpc="1">
            <a:prstTxWarp prst="textNoShape">
              <a:avLst/>
            </a:prstTxWarp>
          </a:bodyPr>
          <a:lstStyle>
            <a:lvl1pPr algn="ctr">
              <a:defRPr sz="4700" dirty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4725" y="17797463"/>
            <a:ext cx="10242550" cy="1022350"/>
          </a:xfrm>
          <a:prstGeom prst="rect">
            <a:avLst/>
          </a:prstGeom>
        </p:spPr>
        <p:txBody>
          <a:bodyPr vert="horz" wrap="square" lIns="360530" tIns="180265" rIns="360530" bIns="180265" numCol="1" anchor="ctr" anchorCtr="0" compatLnSpc="1">
            <a:prstTxWarp prst="textNoShape">
              <a:avLst/>
            </a:prstTxWarp>
          </a:bodyPr>
          <a:lstStyle>
            <a:lvl1pPr algn="r">
              <a:defRPr sz="47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D04ED85-3B17-4FC3-A162-FBFB744FA06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9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801813" rtl="0" eaLnBrk="0" fontAlgn="base" hangingPunct="0">
        <a:spcBef>
          <a:spcPct val="0"/>
        </a:spcBef>
        <a:spcAft>
          <a:spcPct val="0"/>
        </a:spcAft>
        <a:defRPr sz="173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1801813" rtl="0" eaLnBrk="0" fontAlgn="base" hangingPunct="0">
        <a:spcBef>
          <a:spcPct val="0"/>
        </a:spcBef>
        <a:spcAft>
          <a:spcPct val="0"/>
        </a:spcAft>
        <a:defRPr sz="17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1801813" rtl="0" eaLnBrk="0" fontAlgn="base" hangingPunct="0">
        <a:spcBef>
          <a:spcPct val="0"/>
        </a:spcBef>
        <a:spcAft>
          <a:spcPct val="0"/>
        </a:spcAft>
        <a:defRPr sz="17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1801813" rtl="0" eaLnBrk="0" fontAlgn="base" hangingPunct="0">
        <a:spcBef>
          <a:spcPct val="0"/>
        </a:spcBef>
        <a:spcAft>
          <a:spcPct val="0"/>
        </a:spcAft>
        <a:defRPr sz="17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1801813" rtl="0" eaLnBrk="0" fontAlgn="base" hangingPunct="0">
        <a:spcBef>
          <a:spcPct val="0"/>
        </a:spcBef>
        <a:spcAft>
          <a:spcPct val="0"/>
        </a:spcAft>
        <a:defRPr sz="17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1801813" rtl="0" fontAlgn="base">
        <a:spcBef>
          <a:spcPct val="0"/>
        </a:spcBef>
        <a:spcAft>
          <a:spcPct val="0"/>
        </a:spcAft>
        <a:defRPr sz="17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1801813" rtl="0" fontAlgn="base">
        <a:spcBef>
          <a:spcPct val="0"/>
        </a:spcBef>
        <a:spcAft>
          <a:spcPct val="0"/>
        </a:spcAft>
        <a:defRPr sz="17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1801813" rtl="0" fontAlgn="base">
        <a:spcBef>
          <a:spcPct val="0"/>
        </a:spcBef>
        <a:spcAft>
          <a:spcPct val="0"/>
        </a:spcAft>
        <a:defRPr sz="17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1801813" rtl="0" fontAlgn="base">
        <a:spcBef>
          <a:spcPct val="0"/>
        </a:spcBef>
        <a:spcAft>
          <a:spcPct val="0"/>
        </a:spcAft>
        <a:defRPr sz="17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1350963" indent="-1350963" algn="l" defTabSz="1801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928938" indent="-1125538" algn="l" defTabSz="1801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4505325" indent="-900113" algn="l" defTabSz="1801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95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6308725" indent="-900113" algn="l" defTabSz="1801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7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8110538" indent="-900113" algn="l" defTabSz="1801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79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9914565" indent="-901324" algn="l" defTabSz="1802648" rtl="0" eaLnBrk="1" latinLnBrk="0" hangingPunct="1">
        <a:spcBef>
          <a:spcPct val="20000"/>
        </a:spcBef>
        <a:buFont typeface="Arial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6pPr>
      <a:lvl7pPr marL="11717213" indent="-901324" algn="l" defTabSz="1802648" rtl="0" eaLnBrk="1" latinLnBrk="0" hangingPunct="1">
        <a:spcBef>
          <a:spcPct val="20000"/>
        </a:spcBef>
        <a:buFont typeface="Arial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7pPr>
      <a:lvl8pPr marL="13519861" indent="-901324" algn="l" defTabSz="1802648" rtl="0" eaLnBrk="1" latinLnBrk="0" hangingPunct="1">
        <a:spcBef>
          <a:spcPct val="20000"/>
        </a:spcBef>
        <a:buFont typeface="Arial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8pPr>
      <a:lvl9pPr marL="15322509" indent="-901324" algn="l" defTabSz="1802648" rtl="0" eaLnBrk="1" latinLnBrk="0" hangingPunct="1">
        <a:spcBef>
          <a:spcPct val="20000"/>
        </a:spcBef>
        <a:buFont typeface="Arial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1pPr>
      <a:lvl2pPr marL="1802648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2pPr>
      <a:lvl3pPr marL="3605296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3pPr>
      <a:lvl4pPr marL="5407944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4pPr>
      <a:lvl5pPr marL="7210593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5pPr>
      <a:lvl6pPr marL="9013241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6pPr>
      <a:lvl7pPr marL="10815889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7pPr>
      <a:lvl8pPr marL="12618537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8pPr>
      <a:lvl9pPr marL="14421185" algn="l" defTabSz="1802648" rtl="0" eaLnBrk="1" latinLnBrk="0" hangingPunct="1">
        <a:defRPr sz="7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76" Type="http://schemas.openxmlformats.org/officeDocument/2006/relationships/image" Target="../media/image74.png"/><Relationship Id="rId7" Type="http://schemas.openxmlformats.org/officeDocument/2006/relationships/image" Target="../media/image7.png"/><Relationship Id="rId71" Type="http://schemas.openxmlformats.org/officeDocument/2006/relationships/image" Target="../media/image70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29" Type="http://schemas.openxmlformats.org/officeDocument/2006/relationships/image" Target="../media/image28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74" Type="http://schemas.openxmlformats.org/officeDocument/2006/relationships/image" Target="../media/image73.png"/><Relationship Id="rId79" Type="http://schemas.openxmlformats.org/officeDocument/2006/relationships/image" Target="../media/image77.png"/><Relationship Id="rId5" Type="http://schemas.openxmlformats.org/officeDocument/2006/relationships/image" Target="../media/image4.tiff"/><Relationship Id="rId61" Type="http://schemas.openxmlformats.org/officeDocument/2006/relationships/image" Target="../media/image60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jpeg"/><Relationship Id="rId78" Type="http://schemas.openxmlformats.org/officeDocument/2006/relationships/image" Target="../media/image76.jpeg"/><Relationship Id="rId81" Type="http://schemas.openxmlformats.org/officeDocument/2006/relationships/image" Target="../media/image79.png"/><Relationship Id="rId4" Type="http://schemas.openxmlformats.org/officeDocument/2006/relationships/image" Target="../media/image3.gif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5.png"/><Relationship Id="rId8" Type="http://schemas.openxmlformats.org/officeDocument/2006/relationships/image" Target="../media/image8.png"/><Relationship Id="rId51" Type="http://schemas.openxmlformats.org/officeDocument/2006/relationships/image" Target="../media/image50.png"/><Relationship Id="rId72" Type="http://schemas.openxmlformats.org/officeDocument/2006/relationships/image" Target="../media/image71.jpeg"/><Relationship Id="rId80" Type="http://schemas.openxmlformats.org/officeDocument/2006/relationships/image" Target="../media/image78.jpe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hyperlink" Target="http://arxiv.org/abs/1101.5672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4953000" y="431800"/>
            <a:ext cx="35204400" cy="1092200"/>
          </a:xfrm>
        </p:spPr>
        <p:txBody>
          <a:bodyPr/>
          <a:lstStyle/>
          <a:p>
            <a:pPr eaLnBrk="1" hangingPunct="1">
              <a:defRPr/>
            </a:pPr>
            <a:r>
              <a:rPr kumimoji="1" lang="en-US" altLang="ja-JP" sz="6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High-resolution Hyperspectral Imaging via Matrix </a:t>
            </a:r>
            <a:r>
              <a:rPr kumimoji="1" lang="en-US" altLang="ja-JP" sz="66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Factorization</a:t>
            </a:r>
            <a:endParaRPr lang="en-US" altLang="ja-JP" sz="4400" dirty="0" smtClean="0"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6" name="Content Placeholder 15"/>
              <p:cNvSpPr>
                <a:spLocks noGrp="1"/>
              </p:cNvSpPr>
              <p:nvPr>
                <p:ph sz="half" idx="10"/>
              </p:nvPr>
            </p:nvSpPr>
            <p:spPr>
              <a:xfrm>
                <a:off x="15019421" y="2709863"/>
                <a:ext cx="13788000" cy="15925800"/>
              </a:xfr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r>
                  <a:rPr lang="en-US" altLang="ja-JP" sz="40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Arial" charset="0"/>
                  </a:rPr>
                  <a:t>Problem </a:t>
                </a:r>
                <a:r>
                  <a:rPr lang="en-US" altLang="ja-JP" sz="40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cs typeface="Arial" charset="0"/>
                  </a:rPr>
                  <a:t>formulation</a:t>
                </a:r>
                <a:endParaRPr lang="en-US" altLang="ja-JP" sz="4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Arial" charset="0"/>
                </a:endParaRPr>
              </a:p>
              <a:p>
                <a:pPr marL="457200" lvl="1" indent="-457200" eaLnBrk="1" hangingPunct="1">
                  <a:buFont typeface="Wingdings" pitchFamily="2" charset="2"/>
                  <a:buChar char="Ø"/>
                  <a:defRPr/>
                </a:pPr>
                <a:r>
                  <a:rPr lang="en-US" altLang="ja-JP" sz="3200" dirty="0" smtClean="0">
                    <a:solidFill>
                      <a:schemeClr val="accent1"/>
                    </a:solidFill>
                    <a:latin typeface="+mn-lt"/>
                    <a:cs typeface="Arial" charset="0"/>
                  </a:rPr>
                  <a:t>Representation: Basis functions</a:t>
                </a:r>
                <a:endParaRPr lang="en-US" altLang="ja-JP" sz="4000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dirty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2400" dirty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2400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2000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1800" dirty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457200" lvl="1" indent="-457200" eaLnBrk="1" hangingPunct="1">
                  <a:buFont typeface="Wingdings" pitchFamily="2" charset="2"/>
                  <a:buChar char="Ø"/>
                  <a:defRPr/>
                </a:pPr>
                <a:r>
                  <a:rPr lang="en-US" altLang="ja-JP" sz="3200" dirty="0" smtClean="0">
                    <a:solidFill>
                      <a:schemeClr val="accent1"/>
                    </a:solidFill>
                    <a:latin typeface="+mn-lt"/>
                    <a:cs typeface="Arial" charset="0"/>
                  </a:rPr>
                  <a:t>Given inputs</a:t>
                </a: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3200" dirty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3200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3200" dirty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2400" dirty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3200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r>
                  <a:rPr lang="en-US" altLang="ja-JP" sz="40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Arial" charset="0"/>
                  </a:rPr>
                  <a:t>Solution via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4000" b="1" i="1" smtClean="0">
                            <a:solidFill>
                              <a:schemeClr val="accent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ja-JP" sz="4000" b="1" i="1" smtClean="0">
                            <a:solidFill>
                              <a:schemeClr val="accent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  <a:cs typeface="Arial" charset="0"/>
                          </a:rPr>
                          <m:t>ℓ</m:t>
                        </m:r>
                      </m:e>
                      <m:sup>
                        <m:r>
                          <a:rPr lang="en-US" altLang="ja-JP" sz="4000" b="1" i="1" smtClean="0">
                            <a:solidFill>
                              <a:schemeClr val="accent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ja-JP" sz="4000" b="1" dirty="0" smtClean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Arial" charset="0"/>
                  </a:rPr>
                  <a:t> minimization</a:t>
                </a:r>
                <a:endParaRPr lang="en-US" altLang="ja-JP" sz="4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ja-JP" altLang="en-US" dirty="0">
                  <a:solidFill>
                    <a:schemeClr val="accent1"/>
                  </a:solidFill>
                  <a:latin typeface="+mn-lt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3600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3600" dirty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  <a:p>
                <a:pPr marL="0" lvl="1" indent="0" eaLnBrk="1" hangingPunct="1">
                  <a:buFont typeface="Wingdings" charset="2"/>
                  <a:buNone/>
                  <a:defRPr/>
                </a:pPr>
                <a:endParaRPr lang="en-US" altLang="ja-JP" sz="4000" dirty="0" smtClean="0">
                  <a:solidFill>
                    <a:schemeClr val="accent1"/>
                  </a:solidFill>
                  <a:latin typeface="+mn-lt"/>
                  <a:cs typeface="Arial" charset="0"/>
                </a:endParaRPr>
              </a:p>
            </p:txBody>
          </p:sp>
        </mc:Choice>
        <mc:Fallback xmlns="">
          <p:sp>
            <p:nvSpPr>
              <p:cNvPr id="13316" name="Content Placeholder 1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0"/>
              </p:nvPr>
            </p:nvSpPr>
            <p:spPr>
              <a:xfrm>
                <a:off x="15019421" y="2709863"/>
                <a:ext cx="13788000" cy="15925800"/>
              </a:xfr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7" name="Content Placeholder 16"/>
          <p:cNvSpPr>
            <a:spLocks noGrp="1"/>
          </p:cNvSpPr>
          <p:nvPr>
            <p:ph sz="half" idx="11"/>
          </p:nvPr>
        </p:nvSpPr>
        <p:spPr>
          <a:xfrm>
            <a:off x="29448676" y="2743200"/>
            <a:ext cx="13788000" cy="15925800"/>
          </a:xfr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altLang="ja-JP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Experiments</a:t>
            </a: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r>
              <a:rPr lang="en-US" altLang="ja-JP" sz="3200" dirty="0" smtClean="0">
                <a:solidFill>
                  <a:schemeClr val="accent1"/>
                </a:solidFill>
                <a:latin typeface="+mn-lt"/>
                <a:cs typeface="Arial" charset="0"/>
              </a:rPr>
              <a:t>Simulation</a:t>
            </a:r>
          </a:p>
          <a:p>
            <a:pPr marL="0" lvl="1" indent="0" eaLnBrk="1" hangingPunct="1">
              <a:buNone/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0" lvl="1" indent="0" eaLnBrk="1" hangingPunct="1">
              <a:buNone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457200" lvl="1" indent="-457200" eaLnBrk="1" hangingPunct="1">
              <a:buFont typeface="Wingdings" pitchFamily="2" charset="2"/>
              <a:buChar char="Ø"/>
              <a:defRPr/>
            </a:pPr>
            <a:r>
              <a:rPr lang="en-US" altLang="ja-JP" sz="3200" dirty="0" smtClean="0">
                <a:solidFill>
                  <a:schemeClr val="accent1"/>
                </a:solidFill>
                <a:latin typeface="+mn-lt"/>
                <a:cs typeface="Arial" charset="0"/>
              </a:rPr>
              <a:t>Real data</a:t>
            </a:r>
            <a:endParaRPr lang="en-US" altLang="ja-JP" sz="32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3200" dirty="0" smtClean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 marL="501650" lvl="1" indent="-501650" eaLnBrk="1" hangingPunct="1">
              <a:defRPr/>
            </a:pPr>
            <a:endParaRPr lang="en-US" altLang="ja-JP" sz="2800" dirty="0" smtClean="0">
              <a:solidFill>
                <a:schemeClr val="accent1"/>
              </a:solidFill>
              <a:latin typeface="+mn-lt"/>
              <a:cs typeface="Arial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38188" y="76200"/>
            <a:ext cx="37528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The University of Tokyo</a:t>
            </a: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itchFamily="18" charset="0"/>
              </a:rPr>
              <a:t>†</a:t>
            </a:r>
            <a:endParaRPr lang="ja-JP" altLang="en-US" sz="28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257800" y="76200"/>
            <a:ext cx="39401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Microsoft Research Asia</a:t>
            </a: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itchFamily="18" charset="0"/>
              </a:rPr>
              <a:t> ‡</a:t>
            </a:r>
            <a:endParaRPr lang="ja-JP" altLang="en-US" sz="28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8708013" y="76200"/>
            <a:ext cx="13652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KAIST</a:t>
            </a: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itchFamily="18" charset="0"/>
              </a:rPr>
              <a:t>††</a:t>
            </a:r>
            <a:endParaRPr lang="ja-JP" altLang="en-US" sz="28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17088" y="1597025"/>
            <a:ext cx="361791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4400" dirty="0">
                <a:solidFill>
                  <a:schemeClr val="accent1"/>
                </a:solidFill>
                <a:latin typeface="+mn-lt"/>
              </a:rPr>
              <a:t>Rei Kawakami</a:t>
            </a:r>
            <a:r>
              <a:rPr kumimoji="1" lang="en-US" altLang="ja-JP" sz="44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†</a:t>
            </a:r>
            <a:endParaRPr kumimoji="1" lang="ja-JP" altLang="en-US" sz="4400" dirty="0">
              <a:solidFill>
                <a:schemeClr val="accent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941425" y="1597025"/>
            <a:ext cx="322262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4400" dirty="0">
                <a:solidFill>
                  <a:schemeClr val="accent1"/>
                </a:solidFill>
                <a:latin typeface="+mn-lt"/>
              </a:rPr>
              <a:t>John Wright</a:t>
            </a:r>
            <a:r>
              <a:rPr lang="en-US" altLang="ja-JP" sz="44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‡</a:t>
            </a:r>
            <a:endParaRPr kumimoji="1" lang="ja-JP" altLang="en-US" sz="4400" dirty="0">
              <a:solidFill>
                <a:schemeClr val="accent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770475" y="1597025"/>
            <a:ext cx="3421063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4400" dirty="0">
                <a:solidFill>
                  <a:schemeClr val="accent1"/>
                </a:solidFill>
                <a:latin typeface="+mn-lt"/>
              </a:rPr>
              <a:t>Yu-Wing Tai</a:t>
            </a:r>
            <a:r>
              <a:rPr lang="en-US" altLang="ja-JP" sz="44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††</a:t>
            </a:r>
            <a:endParaRPr kumimoji="1" lang="ja-JP" altLang="en-US" sz="4400" dirty="0">
              <a:solidFill>
                <a:schemeClr val="accent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797963" y="1597025"/>
            <a:ext cx="5113337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4400" dirty="0">
                <a:solidFill>
                  <a:schemeClr val="accent1"/>
                </a:solidFill>
                <a:latin typeface="+mn-lt"/>
              </a:rPr>
              <a:t>Yasuyuki Matsushita</a:t>
            </a:r>
            <a:r>
              <a:rPr lang="en-US" altLang="ja-JP" sz="44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‡</a:t>
            </a:r>
            <a:endParaRPr kumimoji="1" lang="ja-JP" altLang="en-US" sz="4400" dirty="0">
              <a:solidFill>
                <a:schemeClr val="accent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517725" y="1597025"/>
            <a:ext cx="418465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4400" dirty="0">
                <a:solidFill>
                  <a:schemeClr val="accent1"/>
                </a:solidFill>
                <a:latin typeface="+mn-lt"/>
              </a:rPr>
              <a:t>Moshe Ben-Ezra</a:t>
            </a:r>
            <a:r>
              <a:rPr lang="en-US" altLang="ja-JP" sz="44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‡</a:t>
            </a:r>
            <a:endParaRPr kumimoji="1" lang="ja-JP" altLang="en-US" sz="4400" dirty="0">
              <a:solidFill>
                <a:schemeClr val="accent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308800" y="1597025"/>
            <a:ext cx="412115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4400" dirty="0">
                <a:solidFill>
                  <a:schemeClr val="accent1"/>
                </a:solidFill>
                <a:latin typeface="+mn-lt"/>
              </a:rPr>
              <a:t>Katsushi Ikeuchi</a:t>
            </a:r>
            <a:r>
              <a:rPr lang="en-US" altLang="ja-JP" sz="44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†</a:t>
            </a:r>
            <a:endParaRPr kumimoji="1" lang="ja-JP" altLang="en-US" sz="4400" dirty="0">
              <a:solidFill>
                <a:schemeClr val="accent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6" name="Picture 4" descr="C:\Users\rei\Downloads\kaist_logo.gif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218" y="614700"/>
            <a:ext cx="381818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rei\slides\presentation\2011-06-20-cvpr\resources\msr_logo.tif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39" y="614700"/>
            <a:ext cx="294274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rei\slides\presentation\2011-06-20-cvpr\resources\utlogo.jpg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0" y="614700"/>
            <a:ext cx="483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2" name="正方形/長方形 3141"/>
          <p:cNvSpPr/>
          <p:nvPr/>
        </p:nvSpPr>
        <p:spPr>
          <a:xfrm>
            <a:off x="15300159" y="4211638"/>
            <a:ext cx="13140000" cy="251142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971" name="正方形/長方形 970"/>
          <p:cNvSpPr>
            <a:spLocks noChangeAspect="1"/>
          </p:cNvSpPr>
          <p:nvPr/>
        </p:nvSpPr>
        <p:spPr bwMode="auto">
          <a:xfrm>
            <a:off x="21275760" y="4368800"/>
            <a:ext cx="84137" cy="1524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3536" name="グループ化 973"/>
          <p:cNvGrpSpPr>
            <a:grpSpLocks/>
          </p:cNvGrpSpPr>
          <p:nvPr/>
        </p:nvGrpSpPr>
        <p:grpSpPr bwMode="auto">
          <a:xfrm>
            <a:off x="25542965" y="4266890"/>
            <a:ext cx="2582857" cy="1727120"/>
            <a:chOff x="5004048" y="4446349"/>
            <a:chExt cx="2582863" cy="1727200"/>
          </a:xfrm>
        </p:grpSpPr>
        <p:sp>
          <p:nvSpPr>
            <p:cNvPr id="975" name="正方形/長方形 974"/>
            <p:cNvSpPr/>
            <p:nvPr/>
          </p:nvSpPr>
          <p:spPr>
            <a:xfrm>
              <a:off x="5623169" y="4549852"/>
              <a:ext cx="100012" cy="15208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76" name="正方形/長方形 975"/>
            <p:cNvSpPr/>
            <p:nvPr/>
          </p:nvSpPr>
          <p:spPr>
            <a:xfrm>
              <a:off x="5839070" y="4549852"/>
              <a:ext cx="100012" cy="1520895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77" name="正方形/長方形 976"/>
            <p:cNvSpPr/>
            <p:nvPr/>
          </p:nvSpPr>
          <p:spPr>
            <a:xfrm>
              <a:off x="6054970" y="4549852"/>
              <a:ext cx="100012" cy="15208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78" name="正方形/長方形 977"/>
            <p:cNvSpPr/>
            <p:nvPr/>
          </p:nvSpPr>
          <p:spPr>
            <a:xfrm>
              <a:off x="6629647" y="4549852"/>
              <a:ext cx="101600" cy="15208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74" name="テキスト ボックス 5"/>
            <p:cNvSpPr txBox="1">
              <a:spLocks noChangeArrowheads="1"/>
            </p:cNvSpPr>
            <p:nvPr/>
          </p:nvSpPr>
          <p:spPr bwMode="auto">
            <a:xfrm>
              <a:off x="5004048" y="5017562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3200">
                  <a:solidFill>
                    <a:schemeClr val="accent1"/>
                  </a:solidFill>
                  <a:latin typeface="Calibri" charset="0"/>
                </a:rPr>
                <a:t>=</a:t>
              </a:r>
              <a:endParaRPr kumimoji="1" lang="ja-JP" altLang="en-US" sz="3200">
                <a:solidFill>
                  <a:schemeClr val="accent1"/>
                </a:solidFill>
                <a:latin typeface="Calibri" charset="0"/>
              </a:endParaRPr>
            </a:p>
          </p:txBody>
        </p:sp>
        <p:sp>
          <p:nvSpPr>
            <p:cNvPr id="980" name="左大かっこ 979"/>
            <p:cNvSpPr/>
            <p:nvPr/>
          </p:nvSpPr>
          <p:spPr>
            <a:xfrm>
              <a:off x="5494581" y="4446659"/>
              <a:ext cx="157163" cy="1727280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981" name="左大かっこ 980"/>
            <p:cNvSpPr/>
            <p:nvPr/>
          </p:nvSpPr>
          <p:spPr>
            <a:xfrm flipH="1">
              <a:off x="6718547" y="4446659"/>
              <a:ext cx="157162" cy="1727280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677" name="テキスト ボックス 530"/>
            <p:cNvSpPr txBox="1">
              <a:spLocks noChangeArrowheads="1"/>
            </p:cNvSpPr>
            <p:nvPr/>
          </p:nvSpPr>
          <p:spPr bwMode="auto">
            <a:xfrm>
              <a:off x="6193879" y="5002591"/>
              <a:ext cx="3968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2400">
                  <a:solidFill>
                    <a:srgbClr val="000000"/>
                  </a:solidFill>
                  <a:latin typeface="Calibri" charset="0"/>
                </a:rPr>
                <a:t>…</a:t>
              </a:r>
              <a:endParaRPr kumimoji="1" lang="ja-JP" altLang="en-US" sz="2400">
                <a:solidFill>
                  <a:srgbClr val="000000"/>
                </a:solidFill>
                <a:latin typeface="Calibri" charset="0"/>
              </a:endParaRPr>
            </a:p>
          </p:txBody>
        </p:sp>
        <p:grpSp>
          <p:nvGrpSpPr>
            <p:cNvPr id="3678" name="グループ化 8"/>
            <p:cNvGrpSpPr>
              <a:grpSpLocks/>
            </p:cNvGrpSpPr>
            <p:nvPr/>
          </p:nvGrpSpPr>
          <p:grpSpPr bwMode="auto">
            <a:xfrm>
              <a:off x="6996361" y="4634467"/>
              <a:ext cx="590550" cy="1350963"/>
              <a:chOff x="7460353" y="2533953"/>
              <a:chExt cx="653734" cy="1726435"/>
            </a:xfrm>
          </p:grpSpPr>
          <p:sp>
            <p:nvSpPr>
              <p:cNvPr id="985" name="左大かっこ 984"/>
              <p:cNvSpPr/>
              <p:nvPr/>
            </p:nvSpPr>
            <p:spPr>
              <a:xfrm>
                <a:off x="7460352" y="2533347"/>
                <a:ext cx="158162" cy="1726516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6" name="左大かっこ 985"/>
              <p:cNvSpPr/>
              <p:nvPr/>
            </p:nvSpPr>
            <p:spPr>
              <a:xfrm flipH="1">
                <a:off x="7955925" y="2533347"/>
                <a:ext cx="158162" cy="1726516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79" name="テキスト ボックス 11"/>
            <p:cNvSpPr txBox="1">
              <a:spLocks noChangeArrowheads="1"/>
            </p:cNvSpPr>
            <p:nvPr/>
          </p:nvSpPr>
          <p:spPr bwMode="auto">
            <a:xfrm>
              <a:off x="7061364" y="4571285"/>
              <a:ext cx="47641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kumimoji="1" lang="en-US" altLang="ja-JP" sz="1800">
                  <a:solidFill>
                    <a:srgbClr val="000000"/>
                  </a:solidFill>
                  <a:latin typeface="Calibri" charset="0"/>
                </a:rPr>
                <a:t>0</a:t>
              </a:r>
            </a:p>
            <a:p>
              <a:pPr algn="ctr" eaLnBrk="1" hangingPunct="1"/>
              <a:r>
                <a:rPr kumimoji="1" lang="en-US" altLang="ja-JP" sz="1800">
                  <a:solidFill>
                    <a:srgbClr val="000000"/>
                  </a:solidFill>
                  <a:latin typeface="Calibri" charset="0"/>
                </a:rPr>
                <a:t>1.0</a:t>
              </a:r>
            </a:p>
            <a:p>
              <a:pPr algn="ctr" eaLnBrk="1" hangingPunct="1"/>
              <a:r>
                <a:rPr kumimoji="1" lang="en-US" altLang="ja-JP" sz="1800">
                  <a:solidFill>
                    <a:srgbClr val="000000"/>
                  </a:solidFill>
                  <a:latin typeface="Calibri" charset="0"/>
                </a:rPr>
                <a:t>0</a:t>
              </a:r>
            </a:p>
            <a:p>
              <a:pPr algn="ctr" eaLnBrk="1" hangingPunct="1"/>
              <a:r>
                <a:rPr kumimoji="1" lang="en-US" altLang="ja-JP" sz="1800">
                  <a:solidFill>
                    <a:srgbClr val="000000"/>
                  </a:solidFill>
                  <a:latin typeface="Calibri" charset="0"/>
                </a:rPr>
                <a:t>…</a:t>
              </a:r>
            </a:p>
            <a:p>
              <a:pPr algn="ctr" eaLnBrk="1" hangingPunct="1"/>
              <a:r>
                <a:rPr kumimoji="1" lang="en-US" altLang="ja-JP" sz="1800">
                  <a:solidFill>
                    <a:srgbClr val="000000"/>
                  </a:solidFill>
                  <a:latin typeface="Calibri" charset="0"/>
                </a:rPr>
                <a:t>0</a:t>
              </a:r>
              <a:endParaRPr kumimoji="1" lang="ja-JP" altLang="en-US" sz="180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grpSp>
        <p:nvGrpSpPr>
          <p:cNvPr id="3537" name="グループ化 986"/>
          <p:cNvGrpSpPr>
            <a:grpSpLocks/>
          </p:cNvGrpSpPr>
          <p:nvPr/>
        </p:nvGrpSpPr>
        <p:grpSpPr bwMode="auto">
          <a:xfrm>
            <a:off x="21537191" y="4369280"/>
            <a:ext cx="3917297" cy="1522341"/>
            <a:chOff x="4953942" y="2573179"/>
            <a:chExt cx="3917306" cy="1522412"/>
          </a:xfrm>
        </p:grpSpPr>
        <p:sp>
          <p:nvSpPr>
            <p:cNvPr id="988" name="正方形/長方形 987"/>
            <p:cNvSpPr/>
            <p:nvPr/>
          </p:nvSpPr>
          <p:spPr>
            <a:xfrm>
              <a:off x="5470387" y="2572699"/>
              <a:ext cx="100012" cy="152248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89" name="正方形/長方形 988"/>
            <p:cNvSpPr/>
            <p:nvPr/>
          </p:nvSpPr>
          <p:spPr>
            <a:xfrm>
              <a:off x="6337164" y="2572699"/>
              <a:ext cx="100012" cy="1522484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90" name="正方形/長方形 989"/>
            <p:cNvSpPr/>
            <p:nvPr/>
          </p:nvSpPr>
          <p:spPr>
            <a:xfrm>
              <a:off x="7410317" y="2572699"/>
              <a:ext cx="100012" cy="15224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91" name="正方形/長方形 990"/>
            <p:cNvSpPr/>
            <p:nvPr/>
          </p:nvSpPr>
          <p:spPr>
            <a:xfrm>
              <a:off x="8272331" y="2572699"/>
              <a:ext cx="101600" cy="15224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62" name="テキスト ボックス 5"/>
            <p:cNvSpPr txBox="1">
              <a:spLocks noChangeArrowheads="1"/>
            </p:cNvSpPr>
            <p:nvPr/>
          </p:nvSpPr>
          <p:spPr bwMode="auto">
            <a:xfrm>
              <a:off x="4953942" y="304199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3200">
                  <a:solidFill>
                    <a:schemeClr val="accent1"/>
                  </a:solidFill>
                  <a:latin typeface="Calibri" charset="0"/>
                </a:rPr>
                <a:t>=</a:t>
              </a:r>
              <a:endParaRPr kumimoji="1" lang="ja-JP" altLang="en-US" sz="3200">
                <a:solidFill>
                  <a:schemeClr val="accent1"/>
                </a:solidFill>
                <a:latin typeface="Calibri" charset="0"/>
              </a:endParaRPr>
            </a:p>
          </p:txBody>
        </p:sp>
        <p:sp>
          <p:nvSpPr>
            <p:cNvPr id="3663" name="テキスト ボックス 5"/>
            <p:cNvSpPr txBox="1">
              <a:spLocks noChangeArrowheads="1"/>
            </p:cNvSpPr>
            <p:nvPr/>
          </p:nvSpPr>
          <p:spPr bwMode="auto">
            <a:xfrm>
              <a:off x="7920435" y="304199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3200">
                  <a:solidFill>
                    <a:schemeClr val="accent1"/>
                  </a:solidFill>
                  <a:latin typeface="Calibri" charset="0"/>
                </a:rPr>
                <a:t>+</a:t>
              </a:r>
              <a:endParaRPr kumimoji="1" lang="ja-JP" altLang="en-US" sz="3200">
                <a:solidFill>
                  <a:schemeClr val="accent1"/>
                </a:solidFill>
                <a:latin typeface="Calibri" charset="0"/>
              </a:endParaRPr>
            </a:p>
          </p:txBody>
        </p:sp>
        <p:sp>
          <p:nvSpPr>
            <p:cNvPr id="3664" name="正方形/長方形 993"/>
            <p:cNvSpPr>
              <a:spLocks noChangeArrowheads="1"/>
            </p:cNvSpPr>
            <p:nvPr/>
          </p:nvSpPr>
          <p:spPr bwMode="auto">
            <a:xfrm>
              <a:off x="5583965" y="3134330"/>
              <a:ext cx="48282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  <a:latin typeface="Calibri" charset="0"/>
                </a:rPr>
                <a:t>x 0</a:t>
              </a:r>
              <a:endParaRPr lang="ja-JP" altLang="en-US" sz="2000"/>
            </a:p>
          </p:txBody>
        </p:sp>
        <p:sp>
          <p:nvSpPr>
            <p:cNvPr id="3665" name="正方形/長方形 994"/>
            <p:cNvSpPr>
              <a:spLocks noChangeArrowheads="1"/>
            </p:cNvSpPr>
            <p:nvPr/>
          </p:nvSpPr>
          <p:spPr bwMode="auto">
            <a:xfrm>
              <a:off x="6433191" y="3134330"/>
              <a:ext cx="6767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  <a:latin typeface="Calibri" charset="0"/>
                </a:rPr>
                <a:t>x 1.0</a:t>
              </a:r>
              <a:endParaRPr lang="ja-JP" altLang="en-US" sz="2000"/>
            </a:p>
          </p:txBody>
        </p:sp>
        <p:sp>
          <p:nvSpPr>
            <p:cNvPr id="3666" name="正方形/長方形 995"/>
            <p:cNvSpPr>
              <a:spLocks noChangeArrowheads="1"/>
            </p:cNvSpPr>
            <p:nvPr/>
          </p:nvSpPr>
          <p:spPr bwMode="auto">
            <a:xfrm>
              <a:off x="7500673" y="3134330"/>
              <a:ext cx="48282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  <a:latin typeface="Calibri" charset="0"/>
                </a:rPr>
                <a:t>x 0</a:t>
              </a:r>
              <a:endParaRPr lang="ja-JP" altLang="en-US" sz="2000"/>
            </a:p>
          </p:txBody>
        </p:sp>
        <p:sp>
          <p:nvSpPr>
            <p:cNvPr id="3667" name="正方形/長方形 996"/>
            <p:cNvSpPr>
              <a:spLocks noChangeArrowheads="1"/>
            </p:cNvSpPr>
            <p:nvPr/>
          </p:nvSpPr>
          <p:spPr bwMode="auto">
            <a:xfrm>
              <a:off x="8388424" y="3134330"/>
              <a:ext cx="48282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  <a:latin typeface="Calibri" charset="0"/>
                </a:rPr>
                <a:t>x 0</a:t>
              </a:r>
              <a:endParaRPr lang="ja-JP" altLang="en-US" sz="2000"/>
            </a:p>
          </p:txBody>
        </p:sp>
        <p:sp>
          <p:nvSpPr>
            <p:cNvPr id="3668" name="テキスト ボックス 5"/>
            <p:cNvSpPr txBox="1">
              <a:spLocks noChangeArrowheads="1"/>
            </p:cNvSpPr>
            <p:nvPr/>
          </p:nvSpPr>
          <p:spPr bwMode="auto">
            <a:xfrm>
              <a:off x="7009436" y="304199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3200">
                  <a:solidFill>
                    <a:schemeClr val="accent1"/>
                  </a:solidFill>
                  <a:latin typeface="Calibri" charset="0"/>
                </a:rPr>
                <a:t>+</a:t>
              </a:r>
              <a:endParaRPr kumimoji="1" lang="ja-JP" altLang="en-US" sz="3200">
                <a:solidFill>
                  <a:schemeClr val="accent1"/>
                </a:solidFill>
                <a:latin typeface="Calibri" charset="0"/>
              </a:endParaRPr>
            </a:p>
          </p:txBody>
        </p:sp>
        <p:sp>
          <p:nvSpPr>
            <p:cNvPr id="3669" name="テキスト ボックス 5"/>
            <p:cNvSpPr txBox="1">
              <a:spLocks noChangeArrowheads="1"/>
            </p:cNvSpPr>
            <p:nvPr/>
          </p:nvSpPr>
          <p:spPr bwMode="auto">
            <a:xfrm>
              <a:off x="5940152" y="304199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3200">
                  <a:solidFill>
                    <a:schemeClr val="accent1"/>
                  </a:solidFill>
                  <a:latin typeface="Calibri" charset="0"/>
                </a:rPr>
                <a:t>+</a:t>
              </a:r>
              <a:endParaRPr kumimoji="1" lang="ja-JP" altLang="en-US" sz="3200">
                <a:solidFill>
                  <a:schemeClr val="accent1"/>
                </a:solidFill>
                <a:latin typeface="Calibri" charset="0"/>
              </a:endParaRPr>
            </a:p>
          </p:txBody>
        </p:sp>
      </p:grpSp>
      <p:grpSp>
        <p:nvGrpSpPr>
          <p:cNvPr id="3538" name="グループ化 3121"/>
          <p:cNvGrpSpPr>
            <a:grpSpLocks noChangeAspect="1"/>
          </p:cNvGrpSpPr>
          <p:nvPr/>
        </p:nvGrpSpPr>
        <p:grpSpPr bwMode="auto">
          <a:xfrm>
            <a:off x="15303585" y="4232275"/>
            <a:ext cx="5137026" cy="2140231"/>
            <a:chOff x="15229622" y="4359692"/>
            <a:chExt cx="5707820" cy="2378146"/>
          </a:xfrm>
        </p:grpSpPr>
        <p:grpSp>
          <p:nvGrpSpPr>
            <p:cNvPr id="3546" name="グループ化 29"/>
            <p:cNvGrpSpPr>
              <a:grpSpLocks/>
            </p:cNvGrpSpPr>
            <p:nvPr/>
          </p:nvGrpSpPr>
          <p:grpSpPr bwMode="auto">
            <a:xfrm>
              <a:off x="15229622" y="4359692"/>
              <a:ext cx="5387251" cy="2378146"/>
              <a:chOff x="22154432" y="8222336"/>
              <a:chExt cx="5387251" cy="2378146"/>
            </a:xfrm>
          </p:grpSpPr>
          <p:sp>
            <p:nvSpPr>
              <p:cNvPr id="838" name="TextBox 346"/>
              <p:cNvSpPr txBox="1"/>
              <p:nvPr/>
            </p:nvSpPr>
            <p:spPr>
              <a:xfrm>
                <a:off x="25087785" y="10199749"/>
                <a:ext cx="2453576" cy="40042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chemeClr val="accent1"/>
                    </a:solidFill>
                    <a:latin typeface="Calibri"/>
                    <a:ea typeface="+mn-ea"/>
                  </a:rPr>
                  <a:t>W (Image width)</a:t>
                </a:r>
              </a:p>
            </p:txBody>
          </p:sp>
          <p:sp>
            <p:nvSpPr>
              <p:cNvPr id="839" name="TextBox 347"/>
              <p:cNvSpPr txBox="1"/>
              <p:nvPr/>
            </p:nvSpPr>
            <p:spPr>
              <a:xfrm>
                <a:off x="22154432" y="8222336"/>
                <a:ext cx="2550589" cy="40042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chemeClr val="accent1"/>
                    </a:solidFill>
                    <a:latin typeface="Calibri"/>
                    <a:ea typeface="+mn-ea"/>
                  </a:rPr>
                  <a:t>H (Image height)</a:t>
                </a:r>
              </a:p>
            </p:txBody>
          </p:sp>
          <p:sp>
            <p:nvSpPr>
              <p:cNvPr id="840" name="TextBox 348"/>
              <p:cNvSpPr txBox="1"/>
              <p:nvPr/>
            </p:nvSpPr>
            <p:spPr>
              <a:xfrm>
                <a:off x="22293779" y="9640569"/>
                <a:ext cx="1756837" cy="40042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2000" dirty="0">
                    <a:solidFill>
                      <a:schemeClr val="accent1"/>
                    </a:solidFill>
                    <a:latin typeface="Calibri"/>
                    <a:ea typeface="ＭＳ Ｐゴシック"/>
                  </a:rPr>
                  <a:t>S (Wavelength)</a:t>
                </a:r>
                <a:endParaRPr lang="en-US" sz="6000" dirty="0">
                  <a:solidFill>
                    <a:schemeClr val="accent1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841" name="Straight Arrow Connector 428"/>
              <p:cNvCxnSpPr/>
              <p:nvPr/>
            </p:nvCxnSpPr>
            <p:spPr bwMode="auto">
              <a:xfrm>
                <a:off x="23676671" y="10212096"/>
                <a:ext cx="2127255" cy="35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Arrow Connector 429"/>
              <p:cNvCxnSpPr/>
              <p:nvPr/>
            </p:nvCxnSpPr>
            <p:spPr bwMode="auto">
              <a:xfrm rot="5400000" flipH="1" flipV="1">
                <a:off x="23011645" y="9614110"/>
                <a:ext cx="1730456" cy="176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3" name="Straight Arrow Connector 430"/>
              <p:cNvCxnSpPr/>
              <p:nvPr/>
            </p:nvCxnSpPr>
            <p:spPr bwMode="auto">
              <a:xfrm flipV="1">
                <a:off x="23544380" y="9326582"/>
                <a:ext cx="1262947" cy="11959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67" name="グループ化 843"/>
              <p:cNvGrpSpPr>
                <a:grpSpLocks/>
              </p:cNvGrpSpPr>
              <p:nvPr/>
            </p:nvGrpSpPr>
            <p:grpSpPr bwMode="auto">
              <a:xfrm>
                <a:off x="24223053" y="8478560"/>
                <a:ext cx="1795460" cy="1603178"/>
                <a:chOff x="9678243" y="10642364"/>
                <a:chExt cx="1795460" cy="1603178"/>
              </a:xfrm>
            </p:grpSpPr>
            <p:sp>
              <p:nvSpPr>
                <p:cNvPr id="845" name="Cube 431"/>
                <p:cNvSpPr/>
                <p:nvPr/>
              </p:nvSpPr>
              <p:spPr bwMode="auto">
                <a:xfrm>
                  <a:off x="9729821" y="10647208"/>
                  <a:ext cx="1665115" cy="1598158"/>
                </a:xfrm>
                <a:prstGeom prst="cub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573" name="Group 93"/>
                <p:cNvGrpSpPr>
                  <a:grpSpLocks/>
                </p:cNvGrpSpPr>
                <p:nvPr/>
              </p:nvGrpSpPr>
              <p:grpSpPr bwMode="auto">
                <a:xfrm>
                  <a:off x="9738542" y="11047270"/>
                  <a:ext cx="1263842" cy="1197212"/>
                  <a:chOff x="4114800" y="3657600"/>
                  <a:chExt cx="1447800" cy="1371600"/>
                </a:xfrm>
              </p:grpSpPr>
              <p:grpSp>
                <p:nvGrpSpPr>
                  <p:cNvPr id="3644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114800" y="3657600"/>
                    <a:ext cx="1447800" cy="1371600"/>
                    <a:chOff x="1143000" y="3581400"/>
                    <a:chExt cx="1447800" cy="1295400"/>
                  </a:xfrm>
                </p:grpSpPr>
                <p:cxnSp>
                  <p:nvCxnSpPr>
                    <p:cNvPr id="924" name="Straight Connector 13"/>
                    <p:cNvCxnSpPr/>
                    <p:nvPr/>
                  </p:nvCxnSpPr>
                  <p:spPr>
                    <a:xfrm rot="5400000">
                      <a:off x="737605" y="4229773"/>
                      <a:ext cx="129596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5" name="Straight Connector 514"/>
                    <p:cNvCxnSpPr/>
                    <p:nvPr/>
                  </p:nvCxnSpPr>
                  <p:spPr>
                    <a:xfrm rot="5400000">
                      <a:off x="978062" y="4229773"/>
                      <a:ext cx="129596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6" name="Straight Connector 515"/>
                    <p:cNvCxnSpPr/>
                    <p:nvPr/>
                  </p:nvCxnSpPr>
                  <p:spPr>
                    <a:xfrm rot="5400000">
                      <a:off x="1220538" y="4229773"/>
                      <a:ext cx="129596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7" name="Straight Connector 516"/>
                    <p:cNvCxnSpPr/>
                    <p:nvPr/>
                  </p:nvCxnSpPr>
                  <p:spPr>
                    <a:xfrm rot="5400000">
                      <a:off x="1460993" y="4229773"/>
                      <a:ext cx="129596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8" name="Straight Connector 517"/>
                    <p:cNvCxnSpPr/>
                    <p:nvPr/>
                  </p:nvCxnSpPr>
                  <p:spPr>
                    <a:xfrm rot="5400000">
                      <a:off x="1943926" y="4229773"/>
                      <a:ext cx="129596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9" name="Straight Connector 518"/>
                    <p:cNvCxnSpPr/>
                    <p:nvPr/>
                  </p:nvCxnSpPr>
                  <p:spPr>
                    <a:xfrm rot="5400000">
                      <a:off x="495129" y="4229773"/>
                      <a:ext cx="129596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" name="Straight Connector 519"/>
                    <p:cNvCxnSpPr/>
                    <p:nvPr/>
                  </p:nvCxnSpPr>
                  <p:spPr>
                    <a:xfrm rot="5400000">
                      <a:off x="1703469" y="4229773"/>
                      <a:ext cx="129596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18" name="Straight Connector 507"/>
                  <p:cNvCxnSpPr/>
                  <p:nvPr/>
                </p:nvCxnSpPr>
                <p:spPr>
                  <a:xfrm rot="5400000">
                    <a:off x="3792527" y="4344112"/>
                    <a:ext cx="13722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9" name="Straight Connector 508"/>
                  <p:cNvCxnSpPr/>
                  <p:nvPr/>
                </p:nvCxnSpPr>
                <p:spPr>
                  <a:xfrm rot="5400000">
                    <a:off x="4035003" y="4344112"/>
                    <a:ext cx="13722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0" name="Straight Connector 509"/>
                  <p:cNvCxnSpPr/>
                  <p:nvPr/>
                </p:nvCxnSpPr>
                <p:spPr>
                  <a:xfrm rot="5400000">
                    <a:off x="4275459" y="4344112"/>
                    <a:ext cx="13722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1" name="Straight Connector 510"/>
                  <p:cNvCxnSpPr/>
                  <p:nvPr/>
                </p:nvCxnSpPr>
                <p:spPr>
                  <a:xfrm rot="5400000">
                    <a:off x="4517936" y="4344112"/>
                    <a:ext cx="13722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2" name="Straight Connector 511"/>
                  <p:cNvCxnSpPr/>
                  <p:nvPr/>
                </p:nvCxnSpPr>
                <p:spPr>
                  <a:xfrm rot="5400000">
                    <a:off x="3552072" y="4344112"/>
                    <a:ext cx="13722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3" name="Straight Connector 512"/>
                  <p:cNvCxnSpPr/>
                  <p:nvPr/>
                </p:nvCxnSpPr>
                <p:spPr>
                  <a:xfrm rot="5400000">
                    <a:off x="4758391" y="4344112"/>
                    <a:ext cx="13722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74" name="Group 433"/>
                <p:cNvGrpSpPr>
                  <a:grpSpLocks/>
                </p:cNvGrpSpPr>
                <p:nvPr/>
              </p:nvGrpSpPr>
              <p:grpSpPr bwMode="auto">
                <a:xfrm>
                  <a:off x="9727511" y="11054021"/>
                  <a:ext cx="1247213" cy="1190461"/>
                  <a:chOff x="2514600" y="5020147"/>
                  <a:chExt cx="1143000" cy="1091093"/>
                </a:xfrm>
              </p:grpSpPr>
              <p:cxnSp>
                <p:nvCxnSpPr>
                  <p:cNvPr id="904" name="Straight Connector 493"/>
                  <p:cNvCxnSpPr/>
                  <p:nvPr/>
                </p:nvCxnSpPr>
                <p:spPr>
                  <a:xfrm rot="10800000">
                    <a:off x="2515100" y="5201830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5" name="Straight Connector 494"/>
                  <p:cNvCxnSpPr/>
                  <p:nvPr/>
                </p:nvCxnSpPr>
                <p:spPr>
                  <a:xfrm rot="10800000">
                    <a:off x="2515100" y="5382904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6" name="Straight Connector 495"/>
                  <p:cNvCxnSpPr/>
                  <p:nvPr/>
                </p:nvCxnSpPr>
                <p:spPr>
                  <a:xfrm rot="10800000">
                    <a:off x="2515100" y="5563978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7" name="Straight Connector 496"/>
                  <p:cNvCxnSpPr/>
                  <p:nvPr/>
                </p:nvCxnSpPr>
                <p:spPr>
                  <a:xfrm rot="10800000">
                    <a:off x="2515100" y="5748285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" name="Straight Connector 497"/>
                  <p:cNvCxnSpPr/>
                  <p:nvPr/>
                </p:nvCxnSpPr>
                <p:spPr>
                  <a:xfrm rot="10800000">
                    <a:off x="2515100" y="6112050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" name="Straight Connector 498"/>
                  <p:cNvCxnSpPr/>
                  <p:nvPr/>
                </p:nvCxnSpPr>
                <p:spPr>
                  <a:xfrm rot="10800000">
                    <a:off x="2515100" y="5019139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" name="Straight Connector 499"/>
                  <p:cNvCxnSpPr/>
                  <p:nvPr/>
                </p:nvCxnSpPr>
                <p:spPr>
                  <a:xfrm rot="10800000">
                    <a:off x="2515100" y="5929359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1" name="Straight Connector 500"/>
                  <p:cNvCxnSpPr/>
                  <p:nvPr/>
                </p:nvCxnSpPr>
                <p:spPr>
                  <a:xfrm rot="10800000">
                    <a:off x="2516717" y="5109676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2" name="Straight Connector 501"/>
                  <p:cNvCxnSpPr/>
                  <p:nvPr/>
                </p:nvCxnSpPr>
                <p:spPr>
                  <a:xfrm rot="10800000">
                    <a:off x="2516717" y="5292367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3" name="Straight Connector 502"/>
                  <p:cNvCxnSpPr/>
                  <p:nvPr/>
                </p:nvCxnSpPr>
                <p:spPr>
                  <a:xfrm rot="10800000">
                    <a:off x="2516717" y="5473441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4" name="Straight Connector 503"/>
                  <p:cNvCxnSpPr/>
                  <p:nvPr/>
                </p:nvCxnSpPr>
                <p:spPr>
                  <a:xfrm rot="10800000">
                    <a:off x="2516717" y="5657748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5" name="Straight Connector 504"/>
                  <p:cNvCxnSpPr/>
                  <p:nvPr/>
                </p:nvCxnSpPr>
                <p:spPr>
                  <a:xfrm rot="10800000">
                    <a:off x="2516717" y="6019896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6" name="Straight Connector 505"/>
                  <p:cNvCxnSpPr/>
                  <p:nvPr/>
                </p:nvCxnSpPr>
                <p:spPr>
                  <a:xfrm rot="10800000">
                    <a:off x="2516717" y="5838822"/>
                    <a:ext cx="11412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48" name="Straight Connector 486"/>
                <p:cNvCxnSpPr/>
                <p:nvPr/>
              </p:nvCxnSpPr>
              <p:spPr bwMode="auto">
                <a:xfrm rot="18900000">
                  <a:off x="9678667" y="10848300"/>
                  <a:ext cx="53269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9" name="Straight Connector 491"/>
                <p:cNvCxnSpPr/>
                <p:nvPr/>
              </p:nvCxnSpPr>
              <p:spPr bwMode="auto">
                <a:xfrm rot="18900000">
                  <a:off x="10941615" y="10850065"/>
                  <a:ext cx="53269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77" name="グループ化 849"/>
                <p:cNvGrpSpPr>
                  <a:grpSpLocks/>
                </p:cNvGrpSpPr>
                <p:nvPr/>
              </p:nvGrpSpPr>
              <p:grpSpPr bwMode="auto">
                <a:xfrm>
                  <a:off x="9774198" y="10845838"/>
                  <a:ext cx="1592512" cy="3"/>
                  <a:chOff x="9774198" y="10845838"/>
                  <a:chExt cx="1592512" cy="3"/>
                </a:xfrm>
              </p:grpSpPr>
              <p:cxnSp>
                <p:nvCxnSpPr>
                  <p:cNvPr id="893" name="Straight Connector 487"/>
                  <p:cNvCxnSpPr/>
                  <p:nvPr/>
                </p:nvCxnSpPr>
                <p:spPr bwMode="auto">
                  <a:xfrm rot="18900000">
                    <a:off x="9876224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4" name="Straight Connector 488"/>
                  <p:cNvCxnSpPr/>
                  <p:nvPr/>
                </p:nvCxnSpPr>
                <p:spPr bwMode="auto">
                  <a:xfrm rot="18900000">
                    <a:off x="10086128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5" name="Straight Connector 489"/>
                  <p:cNvCxnSpPr/>
                  <p:nvPr/>
                </p:nvCxnSpPr>
                <p:spPr bwMode="auto">
                  <a:xfrm rot="18900000">
                    <a:off x="10296030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6" name="Straight Connector 490"/>
                  <p:cNvCxnSpPr/>
                  <p:nvPr/>
                </p:nvCxnSpPr>
                <p:spPr bwMode="auto">
                  <a:xfrm rot="18900000">
                    <a:off x="10717602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7" name="Straight Connector 492"/>
                  <p:cNvCxnSpPr/>
                  <p:nvPr/>
                </p:nvCxnSpPr>
                <p:spPr bwMode="auto">
                  <a:xfrm rot="18900000">
                    <a:off x="10507698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8" name="Straight Connector 480"/>
                  <p:cNvCxnSpPr/>
                  <p:nvPr/>
                </p:nvCxnSpPr>
                <p:spPr bwMode="auto">
                  <a:xfrm rot="18900000">
                    <a:off x="9773918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9" name="Straight Connector 481"/>
                  <p:cNvCxnSpPr/>
                  <p:nvPr/>
                </p:nvCxnSpPr>
                <p:spPr bwMode="auto">
                  <a:xfrm rot="18900000">
                    <a:off x="9983822" y="10844879"/>
                    <a:ext cx="54151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0" name="Straight Connector 482"/>
                  <p:cNvCxnSpPr/>
                  <p:nvPr/>
                </p:nvCxnSpPr>
                <p:spPr bwMode="auto">
                  <a:xfrm rot="18900000">
                    <a:off x="10195489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1" name="Straight Connector 483"/>
                  <p:cNvCxnSpPr/>
                  <p:nvPr/>
                </p:nvCxnSpPr>
                <p:spPr bwMode="auto">
                  <a:xfrm rot="18900000">
                    <a:off x="10405392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" name="Straight Connector 484"/>
                  <p:cNvCxnSpPr/>
                  <p:nvPr/>
                </p:nvCxnSpPr>
                <p:spPr bwMode="auto">
                  <a:xfrm rot="18900000">
                    <a:off x="10826963" y="10844879"/>
                    <a:ext cx="53975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3" name="Straight Connector 485"/>
                  <p:cNvCxnSpPr/>
                  <p:nvPr/>
                </p:nvCxnSpPr>
                <p:spPr bwMode="auto">
                  <a:xfrm rot="18900000">
                    <a:off x="10615296" y="10844879"/>
                    <a:ext cx="54151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78" name="Group 120"/>
                <p:cNvGrpSpPr>
                  <a:grpSpLocks/>
                </p:cNvGrpSpPr>
                <p:nvPr/>
              </p:nvGrpSpPr>
              <p:grpSpPr bwMode="auto">
                <a:xfrm>
                  <a:off x="10931258" y="10855637"/>
                  <a:ext cx="536751" cy="1197212"/>
                  <a:chOff x="2585523" y="3361853"/>
                  <a:chExt cx="614877" cy="1371600"/>
                </a:xfrm>
              </p:grpSpPr>
              <p:grpSp>
                <p:nvGrpSpPr>
                  <p:cNvPr id="3606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2590800" y="3361853"/>
                    <a:ext cx="609600" cy="1371600"/>
                    <a:chOff x="3429000" y="3886200"/>
                    <a:chExt cx="1425918" cy="1371600"/>
                  </a:xfrm>
                </p:grpSpPr>
                <p:cxnSp>
                  <p:nvCxnSpPr>
                    <p:cNvPr id="886" name="Straight Connector 472"/>
                    <p:cNvCxnSpPr/>
                    <p:nvPr/>
                  </p:nvCxnSpPr>
                  <p:spPr>
                    <a:xfrm rot="-2700000">
                      <a:off x="3430230" y="4116262"/>
                      <a:ext cx="142739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7" name="Straight Connector 473"/>
                    <p:cNvCxnSpPr/>
                    <p:nvPr/>
                  </p:nvCxnSpPr>
                  <p:spPr>
                    <a:xfrm rot="-2700000">
                      <a:off x="3430230" y="4342604"/>
                      <a:ext cx="142739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8" name="Straight Connector 474"/>
                    <p:cNvCxnSpPr/>
                    <p:nvPr/>
                  </p:nvCxnSpPr>
                  <p:spPr>
                    <a:xfrm rot="-2700000">
                      <a:off x="3430230" y="4572988"/>
                      <a:ext cx="142739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9" name="Straight Connector 475"/>
                    <p:cNvCxnSpPr/>
                    <p:nvPr/>
                  </p:nvCxnSpPr>
                  <p:spPr>
                    <a:xfrm rot="-2700000">
                      <a:off x="3430230" y="4801352"/>
                      <a:ext cx="142739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0" name="Straight Connector 476"/>
                    <p:cNvCxnSpPr/>
                    <p:nvPr/>
                  </p:nvCxnSpPr>
                  <p:spPr>
                    <a:xfrm rot="-2700000">
                      <a:off x="3430230" y="5258079"/>
                      <a:ext cx="142739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1" name="Straight Connector 477"/>
                    <p:cNvCxnSpPr/>
                    <p:nvPr/>
                  </p:nvCxnSpPr>
                  <p:spPr>
                    <a:xfrm rot="-2700000">
                      <a:off x="3430230" y="3885878"/>
                      <a:ext cx="142739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" name="Straight Connector 478"/>
                    <p:cNvCxnSpPr/>
                    <p:nvPr/>
                  </p:nvCxnSpPr>
                  <p:spPr>
                    <a:xfrm rot="-2700000">
                      <a:off x="3430230" y="5029715"/>
                      <a:ext cx="142739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880" name="Straight Connector 466"/>
                  <p:cNvCxnSpPr/>
                  <p:nvPr/>
                </p:nvCxnSpPr>
                <p:spPr>
                  <a:xfrm rot="18900000">
                    <a:off x="2585263" y="3703066"/>
                    <a:ext cx="61023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1" name="Straight Connector 467"/>
                  <p:cNvCxnSpPr/>
                  <p:nvPr/>
                </p:nvCxnSpPr>
                <p:spPr>
                  <a:xfrm rot="18900000">
                    <a:off x="2585263" y="3933450"/>
                    <a:ext cx="61023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2" name="Straight Connector 468"/>
                  <p:cNvCxnSpPr/>
                  <p:nvPr/>
                </p:nvCxnSpPr>
                <p:spPr>
                  <a:xfrm rot="18900000">
                    <a:off x="2585263" y="4159792"/>
                    <a:ext cx="61023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3" name="Straight Connector 469"/>
                  <p:cNvCxnSpPr/>
                  <p:nvPr/>
                </p:nvCxnSpPr>
                <p:spPr>
                  <a:xfrm rot="18900000">
                    <a:off x="2585263" y="4390177"/>
                    <a:ext cx="61023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4" name="Straight Connector 470"/>
                  <p:cNvCxnSpPr/>
                  <p:nvPr/>
                </p:nvCxnSpPr>
                <p:spPr>
                  <a:xfrm rot="18900000">
                    <a:off x="2585263" y="3476724"/>
                    <a:ext cx="61023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5" name="Straight Connector 471"/>
                  <p:cNvCxnSpPr/>
                  <p:nvPr/>
                </p:nvCxnSpPr>
                <p:spPr>
                  <a:xfrm rot="18900000">
                    <a:off x="2585263" y="4616519"/>
                    <a:ext cx="61023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52" name="Straight Connector 455"/>
                <p:cNvCxnSpPr/>
                <p:nvPr/>
              </p:nvCxnSpPr>
              <p:spPr bwMode="auto">
                <a:xfrm rot="10800000">
                  <a:off x="9717473" y="11054685"/>
                  <a:ext cx="1245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Connector 456"/>
                <p:cNvCxnSpPr/>
                <p:nvPr/>
              </p:nvCxnSpPr>
              <p:spPr bwMode="auto">
                <a:xfrm rot="10800000">
                  <a:off x="10116113" y="10647208"/>
                  <a:ext cx="12453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81" name="グループ化 853"/>
                <p:cNvGrpSpPr>
                  <a:grpSpLocks/>
                </p:cNvGrpSpPr>
                <p:nvPr/>
              </p:nvGrpSpPr>
              <p:grpSpPr bwMode="auto">
                <a:xfrm>
                  <a:off x="9717124" y="10686722"/>
                  <a:ext cx="1644395" cy="362278"/>
                  <a:chOff x="9741380" y="10679578"/>
                  <a:chExt cx="1620139" cy="362278"/>
                </a:xfrm>
              </p:grpSpPr>
              <p:cxnSp>
                <p:nvCxnSpPr>
                  <p:cNvPr id="868" name="Straight Connector 451"/>
                  <p:cNvCxnSpPr/>
                  <p:nvPr/>
                </p:nvCxnSpPr>
                <p:spPr bwMode="auto">
                  <a:xfrm rot="10800000">
                    <a:off x="10068444" y="10715915"/>
                    <a:ext cx="124605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9" name="Straight Connector 452"/>
                  <p:cNvCxnSpPr/>
                  <p:nvPr/>
                </p:nvCxnSpPr>
                <p:spPr bwMode="auto">
                  <a:xfrm rot="10800000">
                    <a:off x="9998929" y="10788238"/>
                    <a:ext cx="124605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" name="Straight Connector 453"/>
                  <p:cNvCxnSpPr/>
                  <p:nvPr/>
                </p:nvCxnSpPr>
                <p:spPr bwMode="auto">
                  <a:xfrm rot="10800000">
                    <a:off x="9932890" y="10860561"/>
                    <a:ext cx="124258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" name="Straight Connector 454"/>
                  <p:cNvCxnSpPr/>
                  <p:nvPr/>
                </p:nvCxnSpPr>
                <p:spPr bwMode="auto">
                  <a:xfrm rot="10800000">
                    <a:off x="9858162" y="10932883"/>
                    <a:ext cx="12460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" name="Straight Connector 457"/>
                  <p:cNvCxnSpPr/>
                  <p:nvPr/>
                </p:nvCxnSpPr>
                <p:spPr bwMode="auto">
                  <a:xfrm rot="10800000">
                    <a:off x="9785171" y="11005207"/>
                    <a:ext cx="124431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3" name="Straight Connector 445"/>
                  <p:cNvCxnSpPr/>
                  <p:nvPr/>
                </p:nvCxnSpPr>
                <p:spPr bwMode="auto">
                  <a:xfrm rot="10800000">
                    <a:off x="10115367" y="10678871"/>
                    <a:ext cx="124605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4" name="Straight Connector 446"/>
                  <p:cNvCxnSpPr/>
                  <p:nvPr/>
                </p:nvCxnSpPr>
                <p:spPr bwMode="auto">
                  <a:xfrm rot="10800000">
                    <a:off x="10033687" y="10751195"/>
                    <a:ext cx="124605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5" name="Straight Connector 447"/>
                  <p:cNvCxnSpPr/>
                  <p:nvPr/>
                </p:nvCxnSpPr>
                <p:spPr bwMode="auto">
                  <a:xfrm rot="10800000">
                    <a:off x="9965910" y="10823517"/>
                    <a:ext cx="124431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6" name="Straight Connector 448"/>
                  <p:cNvCxnSpPr/>
                  <p:nvPr/>
                </p:nvCxnSpPr>
                <p:spPr bwMode="auto">
                  <a:xfrm rot="10800000">
                    <a:off x="9898132" y="10897604"/>
                    <a:ext cx="124605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7" name="Straight Connector 449"/>
                  <p:cNvCxnSpPr/>
                  <p:nvPr/>
                </p:nvCxnSpPr>
                <p:spPr bwMode="auto">
                  <a:xfrm rot="10800000">
                    <a:off x="9741724" y="11042249"/>
                    <a:ext cx="1259959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8" name="Straight Connector 450"/>
                  <p:cNvCxnSpPr/>
                  <p:nvPr/>
                </p:nvCxnSpPr>
                <p:spPr bwMode="auto">
                  <a:xfrm rot="10800000">
                    <a:off x="9832093" y="10969927"/>
                    <a:ext cx="124431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82" name="グループ化 854"/>
                <p:cNvGrpSpPr>
                  <a:grpSpLocks/>
                </p:cNvGrpSpPr>
                <p:nvPr/>
              </p:nvGrpSpPr>
              <p:grpSpPr bwMode="auto">
                <a:xfrm>
                  <a:off x="11000632" y="10642364"/>
                  <a:ext cx="399104" cy="1597342"/>
                  <a:chOff x="11000632" y="10642364"/>
                  <a:chExt cx="399104" cy="1597342"/>
                </a:xfrm>
              </p:grpSpPr>
              <p:cxnSp>
                <p:nvCxnSpPr>
                  <p:cNvPr id="856" name="Straight Connector 458"/>
                  <p:cNvCxnSpPr/>
                  <p:nvPr/>
                </p:nvCxnSpPr>
                <p:spPr bwMode="auto">
                  <a:xfrm rot="16200000" flipH="1">
                    <a:off x="10759026" y="11293703"/>
                    <a:ext cx="120832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7" name="Straight Connector 459"/>
                  <p:cNvCxnSpPr/>
                  <p:nvPr/>
                </p:nvCxnSpPr>
                <p:spPr bwMode="auto">
                  <a:xfrm rot="16200000" flipH="1">
                    <a:off x="10684942" y="11360734"/>
                    <a:ext cx="1211847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8" name="Straight Connector 460"/>
                  <p:cNvCxnSpPr/>
                  <p:nvPr/>
                </p:nvCxnSpPr>
                <p:spPr bwMode="auto">
                  <a:xfrm rot="16200000" flipH="1">
                    <a:off x="10612622" y="11429529"/>
                    <a:ext cx="1211849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9" name="Straight Connector 461"/>
                  <p:cNvCxnSpPr/>
                  <p:nvPr/>
                </p:nvCxnSpPr>
                <p:spPr bwMode="auto">
                  <a:xfrm rot="16200000" flipH="1">
                    <a:off x="10540303" y="11505380"/>
                    <a:ext cx="1211847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0" name="Straight Connector 462"/>
                  <p:cNvCxnSpPr/>
                  <p:nvPr/>
                </p:nvCxnSpPr>
                <p:spPr bwMode="auto">
                  <a:xfrm rot="16200000" flipH="1">
                    <a:off x="10397427" y="11635913"/>
                    <a:ext cx="120832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1" name="Straight Connector 463"/>
                  <p:cNvCxnSpPr/>
                  <p:nvPr/>
                </p:nvCxnSpPr>
                <p:spPr bwMode="auto">
                  <a:xfrm rot="16200000" flipH="1">
                    <a:off x="10796067" y="11246076"/>
                    <a:ext cx="1208319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2" name="Straight Connector 464"/>
                  <p:cNvCxnSpPr/>
                  <p:nvPr/>
                </p:nvCxnSpPr>
                <p:spPr bwMode="auto">
                  <a:xfrm rot="16200000" flipH="1">
                    <a:off x="10468865" y="11569765"/>
                    <a:ext cx="121008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3" name="Straight Connector 440"/>
                  <p:cNvCxnSpPr/>
                  <p:nvPr/>
                </p:nvCxnSpPr>
                <p:spPr bwMode="auto">
                  <a:xfrm rot="16200000" flipH="1">
                    <a:off x="10723748" y="11320163"/>
                    <a:ext cx="1208319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4" name="Straight Connector 441"/>
                  <p:cNvCxnSpPr/>
                  <p:nvPr/>
                </p:nvCxnSpPr>
                <p:spPr bwMode="auto">
                  <a:xfrm rot="16200000" flipH="1">
                    <a:off x="10651428" y="11401306"/>
                    <a:ext cx="1208319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5" name="Straight Connector 442"/>
                  <p:cNvCxnSpPr/>
                  <p:nvPr/>
                </p:nvCxnSpPr>
                <p:spPr bwMode="auto">
                  <a:xfrm rot="16200000" flipH="1">
                    <a:off x="10579109" y="11473628"/>
                    <a:ext cx="120832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6" name="Straight Connector 443"/>
                  <p:cNvCxnSpPr/>
                  <p:nvPr/>
                </p:nvCxnSpPr>
                <p:spPr bwMode="auto">
                  <a:xfrm rot="16200000" flipH="1">
                    <a:off x="10434470" y="11602399"/>
                    <a:ext cx="1208319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7" name="Straight Connector 444"/>
                  <p:cNvCxnSpPr/>
                  <p:nvPr/>
                </p:nvCxnSpPr>
                <p:spPr bwMode="auto">
                  <a:xfrm rot="16200000" flipH="1">
                    <a:off x="10505906" y="11538013"/>
                    <a:ext cx="121008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68" name="Group 521"/>
              <p:cNvGrpSpPr>
                <a:grpSpLocks/>
              </p:cNvGrpSpPr>
              <p:nvPr/>
            </p:nvGrpSpPr>
            <p:grpSpPr bwMode="auto">
              <a:xfrm>
                <a:off x="24218019" y="8973207"/>
                <a:ext cx="1223391" cy="1054989"/>
                <a:chOff x="3574628" y="3303240"/>
                <a:chExt cx="784308" cy="675532"/>
              </a:xfrm>
            </p:grpSpPr>
            <p:sp>
              <p:nvSpPr>
                <p:cNvPr id="932" name="Isosceles Triangle 522"/>
                <p:cNvSpPr/>
                <p:nvPr/>
              </p:nvSpPr>
              <p:spPr>
                <a:xfrm rot="20119280">
                  <a:off x="3574736" y="3538550"/>
                  <a:ext cx="431973" cy="399846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3" name="Rectangle 523"/>
                <p:cNvSpPr/>
                <p:nvPr/>
              </p:nvSpPr>
              <p:spPr>
                <a:xfrm rot="1124190">
                  <a:off x="3902674" y="3303612"/>
                  <a:ext cx="243126" cy="377256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4" name="Oval 524"/>
                <p:cNvSpPr/>
                <p:nvPr/>
              </p:nvSpPr>
              <p:spPr>
                <a:xfrm>
                  <a:off x="4070035" y="3640206"/>
                  <a:ext cx="288359" cy="33885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72" name="正方形/長方形 971"/>
            <p:cNvSpPr/>
            <p:nvPr/>
          </p:nvSpPr>
          <p:spPr>
            <a:xfrm>
              <a:off x="17993642" y="5222275"/>
              <a:ext cx="98778" cy="1005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  <p:sp>
          <p:nvSpPr>
            <p:cNvPr id="1000" name="左中かっこ 999"/>
            <p:cNvSpPr/>
            <p:nvPr/>
          </p:nvSpPr>
          <p:spPr>
            <a:xfrm rot="2525665" flipH="1">
              <a:off x="19593493" y="4962970"/>
              <a:ext cx="218723" cy="758508"/>
            </a:xfrm>
            <a:prstGeom prst="leftBrac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  <p:grpSp>
          <p:nvGrpSpPr>
            <p:cNvPr id="3549" name="グループ化 54"/>
            <p:cNvGrpSpPr>
              <a:grpSpLocks/>
            </p:cNvGrpSpPr>
            <p:nvPr/>
          </p:nvGrpSpPr>
          <p:grpSpPr bwMode="auto">
            <a:xfrm>
              <a:off x="19212690" y="4936187"/>
              <a:ext cx="572959" cy="584659"/>
              <a:chOff x="19735800" y="4936079"/>
              <a:chExt cx="572959" cy="584659"/>
            </a:xfrm>
          </p:grpSpPr>
          <p:sp>
            <p:nvSpPr>
              <p:cNvPr id="54" name="平行四辺形 53"/>
              <p:cNvSpPr/>
              <p:nvPr/>
            </p:nvSpPr>
            <p:spPr>
              <a:xfrm>
                <a:off x="19735602" y="4941695"/>
                <a:ext cx="569737" cy="465689"/>
              </a:xfrm>
              <a:prstGeom prst="parallelogram">
                <a:avLst>
                  <a:gd name="adj" fmla="val 99453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/>
              </a:p>
            </p:txBody>
          </p:sp>
          <p:sp>
            <p:nvSpPr>
              <p:cNvPr id="1015" name="平行四辺形 1014"/>
              <p:cNvSpPr/>
              <p:nvPr/>
            </p:nvSpPr>
            <p:spPr>
              <a:xfrm rot="16200000" flipV="1">
                <a:off x="19785860" y="4997270"/>
                <a:ext cx="583875" cy="462140"/>
              </a:xfrm>
              <a:prstGeom prst="parallelogram">
                <a:avLst>
                  <a:gd name="adj" fmla="val 102776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/>
              </a:p>
            </p:txBody>
          </p:sp>
          <p:grpSp>
            <p:nvGrpSpPr>
              <p:cNvPr id="3554" name="グループ化 50"/>
              <p:cNvGrpSpPr>
                <a:grpSpLocks/>
              </p:cNvGrpSpPr>
              <p:nvPr/>
            </p:nvGrpSpPr>
            <p:grpSpPr bwMode="auto">
              <a:xfrm>
                <a:off x="19741498" y="4937368"/>
                <a:ext cx="567261" cy="576428"/>
                <a:chOff x="19741498" y="4937368"/>
                <a:chExt cx="570243" cy="576428"/>
              </a:xfrm>
            </p:grpSpPr>
            <p:sp>
              <p:nvSpPr>
                <p:cNvPr id="1004" name="正方形/長方形 1003"/>
                <p:cNvSpPr/>
                <p:nvPr/>
              </p:nvSpPr>
              <p:spPr>
                <a:xfrm>
                  <a:off x="19740890" y="5412677"/>
                  <a:ext cx="99297" cy="100546"/>
                </a:xfrm>
                <a:prstGeom prst="rect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/>
                </a:p>
              </p:txBody>
            </p:sp>
            <p:cxnSp>
              <p:nvCxnSpPr>
                <p:cNvPr id="48" name="直線コネクタ 47"/>
                <p:cNvCxnSpPr/>
                <p:nvPr/>
              </p:nvCxnSpPr>
              <p:spPr>
                <a:xfrm flipV="1">
                  <a:off x="19843734" y="4939931"/>
                  <a:ext cx="468115" cy="467453"/>
                </a:xfrm>
                <a:prstGeom prst="line">
                  <a:avLst/>
                </a:prstGeom>
                <a:ln w="1270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7" name="直線コネクタ 1006"/>
                <p:cNvCxnSpPr/>
                <p:nvPr/>
              </p:nvCxnSpPr>
              <p:spPr>
                <a:xfrm flipV="1">
                  <a:off x="19843734" y="5042242"/>
                  <a:ext cx="468115" cy="467453"/>
                </a:xfrm>
                <a:prstGeom prst="line">
                  <a:avLst/>
                </a:prstGeom>
                <a:ln w="1270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8" name="直線コネクタ 1007"/>
                <p:cNvCxnSpPr/>
                <p:nvPr/>
              </p:nvCxnSpPr>
              <p:spPr>
                <a:xfrm flipV="1">
                  <a:off x="19742664" y="4939931"/>
                  <a:ext cx="468115" cy="467453"/>
                </a:xfrm>
                <a:prstGeom prst="line">
                  <a:avLst/>
                </a:prstGeom>
                <a:ln w="1270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9" name="直線コネクタ 1008"/>
                <p:cNvCxnSpPr/>
                <p:nvPr/>
              </p:nvCxnSpPr>
              <p:spPr>
                <a:xfrm flipH="1" flipV="1">
                  <a:off x="20200141" y="4948751"/>
                  <a:ext cx="108162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1" name="直線コネクタ 1010"/>
                <p:cNvCxnSpPr/>
                <p:nvPr/>
              </p:nvCxnSpPr>
              <p:spPr>
                <a:xfrm rot="16200000" flipH="1" flipV="1">
                  <a:off x="20254502" y="4991968"/>
                  <a:ext cx="107603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3" name="直線コネクタ 972"/>
            <p:cNvCxnSpPr>
              <a:stCxn id="972" idx="3"/>
            </p:cNvCxnSpPr>
            <p:nvPr/>
          </p:nvCxnSpPr>
          <p:spPr>
            <a:xfrm>
              <a:off x="18092420" y="5271666"/>
              <a:ext cx="1273531" cy="22931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/>
            <p:cNvSpPr txBox="1"/>
            <p:nvPr/>
          </p:nvSpPr>
          <p:spPr>
            <a:xfrm>
              <a:off x="19746951" y="5368684"/>
              <a:ext cx="1190628" cy="4004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000" dirty="0">
                  <a:solidFill>
                    <a:schemeClr val="accent1"/>
                  </a:solidFill>
                  <a:latin typeface="+mn-lt"/>
                </a:rPr>
                <a:t>Spectrum</a:t>
              </a:r>
              <a:endParaRPr kumimoji="1" lang="ja-JP" altLang="en-US" sz="20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sp>
        <p:nvSpPr>
          <p:cNvPr id="1024" name="テキスト ボックス 1023"/>
          <p:cNvSpPr txBox="1"/>
          <p:nvPr/>
        </p:nvSpPr>
        <p:spPr bwMode="auto">
          <a:xfrm>
            <a:off x="22345735" y="6059488"/>
            <a:ext cx="270033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Reflectance of materials</a:t>
            </a:r>
          </a:p>
          <a:p>
            <a:pPr algn="ctr">
              <a:defRPr/>
            </a:pP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(Basis functions)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025" name="直線コネクタ 1024"/>
          <p:cNvCxnSpPr/>
          <p:nvPr/>
        </p:nvCxnSpPr>
        <p:spPr bwMode="auto">
          <a:xfrm flipV="1">
            <a:off x="20450260" y="4743450"/>
            <a:ext cx="874712" cy="5492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直線コネクタ 1028"/>
          <p:cNvCxnSpPr/>
          <p:nvPr/>
        </p:nvCxnSpPr>
        <p:spPr bwMode="auto">
          <a:xfrm flipH="1" flipV="1">
            <a:off x="22102847" y="5526088"/>
            <a:ext cx="1590675" cy="5334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直線コネクタ 1032"/>
          <p:cNvCxnSpPr>
            <a:stCxn id="1024" idx="0"/>
          </p:cNvCxnSpPr>
          <p:nvPr/>
        </p:nvCxnSpPr>
        <p:spPr bwMode="auto">
          <a:xfrm flipH="1" flipV="1">
            <a:off x="22969622" y="5526088"/>
            <a:ext cx="727075" cy="5334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直線コネクタ 1037"/>
          <p:cNvCxnSpPr>
            <a:stCxn id="1024" idx="0"/>
          </p:cNvCxnSpPr>
          <p:nvPr/>
        </p:nvCxnSpPr>
        <p:spPr bwMode="auto">
          <a:xfrm flipV="1">
            <a:off x="23696697" y="5459413"/>
            <a:ext cx="347663" cy="6000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直線コネクタ 1040"/>
          <p:cNvCxnSpPr>
            <a:stCxn id="1024" idx="0"/>
          </p:cNvCxnSpPr>
          <p:nvPr/>
        </p:nvCxnSpPr>
        <p:spPr bwMode="auto">
          <a:xfrm flipV="1">
            <a:off x="23696697" y="5526088"/>
            <a:ext cx="1209675" cy="5334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0" name="テキスト ボックス 1049"/>
          <p:cNvSpPr txBox="1"/>
          <p:nvPr/>
        </p:nvSpPr>
        <p:spPr bwMode="auto">
          <a:xfrm>
            <a:off x="25909672" y="6059488"/>
            <a:ext cx="21304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Reflectance matrix</a:t>
            </a:r>
          </a:p>
          <a:p>
            <a:pPr algn="ctr">
              <a:defRPr/>
            </a:pP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x coefficients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80" name="正方形/長方形 1379"/>
          <p:cNvSpPr/>
          <p:nvPr/>
        </p:nvSpPr>
        <p:spPr>
          <a:xfrm>
            <a:off x="15300159" y="7373939"/>
            <a:ext cx="13140000" cy="3600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 rot="20095204">
            <a:off x="18240460" y="8169493"/>
            <a:ext cx="928687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grpSp>
        <p:nvGrpSpPr>
          <p:cNvPr id="3107" name="グループ化 15"/>
          <p:cNvGrpSpPr>
            <a:grpSpLocks noChangeAspect="1"/>
          </p:cNvGrpSpPr>
          <p:nvPr/>
        </p:nvGrpSpPr>
        <p:grpSpPr bwMode="auto">
          <a:xfrm>
            <a:off x="19399335" y="7434481"/>
            <a:ext cx="1835150" cy="1514475"/>
            <a:chOff x="21280979" y="3376039"/>
            <a:chExt cx="2264821" cy="1868489"/>
          </a:xfrm>
        </p:grpSpPr>
        <p:cxnSp>
          <p:nvCxnSpPr>
            <p:cNvPr id="595" name="Straight Arrow Connector 254"/>
            <p:cNvCxnSpPr/>
            <p:nvPr/>
          </p:nvCxnSpPr>
          <p:spPr bwMode="auto">
            <a:xfrm flipV="1">
              <a:off x="21280979" y="4147721"/>
              <a:ext cx="1159839" cy="10968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3" name="グループ化 595"/>
            <p:cNvGrpSpPr>
              <a:grpSpLocks/>
            </p:cNvGrpSpPr>
            <p:nvPr/>
          </p:nvGrpSpPr>
          <p:grpSpPr bwMode="auto">
            <a:xfrm>
              <a:off x="21904867" y="3376039"/>
              <a:ext cx="1640933" cy="1463677"/>
              <a:chOff x="13258800" y="8470975"/>
              <a:chExt cx="1640933" cy="1463677"/>
            </a:xfrm>
          </p:grpSpPr>
          <p:sp>
            <p:nvSpPr>
              <p:cNvPr id="597" name="Cube 431"/>
              <p:cNvSpPr/>
              <p:nvPr/>
            </p:nvSpPr>
            <p:spPr bwMode="auto">
              <a:xfrm>
                <a:off x="13304954" y="8476850"/>
                <a:ext cx="1522288" cy="1457186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477" name="Group 29"/>
              <p:cNvGrpSpPr>
                <a:grpSpLocks/>
              </p:cNvGrpSpPr>
              <p:nvPr/>
            </p:nvGrpSpPr>
            <p:grpSpPr bwMode="auto">
              <a:xfrm>
                <a:off x="13313909" y="8840649"/>
                <a:ext cx="1155069" cy="1093036"/>
                <a:chOff x="1143000" y="3581400"/>
                <a:chExt cx="1447800" cy="1295400"/>
              </a:xfrm>
            </p:grpSpPr>
            <p:cxnSp>
              <p:nvCxnSpPr>
                <p:cNvPr id="649" name="Straight Connector 13"/>
                <p:cNvCxnSpPr/>
                <p:nvPr/>
              </p:nvCxnSpPr>
              <p:spPr>
                <a:xfrm rot="5400000">
                  <a:off x="737099" y="4229603"/>
                  <a:ext cx="129522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514"/>
                <p:cNvCxnSpPr/>
                <p:nvPr/>
              </p:nvCxnSpPr>
              <p:spPr>
                <a:xfrm rot="5400000">
                  <a:off x="977758" y="4229603"/>
                  <a:ext cx="129522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1" name="Straight Connector 515"/>
                <p:cNvCxnSpPr/>
                <p:nvPr/>
              </p:nvCxnSpPr>
              <p:spPr>
                <a:xfrm rot="5400000">
                  <a:off x="1218418" y="4229603"/>
                  <a:ext cx="129522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2" name="Straight Connector 516"/>
                <p:cNvCxnSpPr/>
                <p:nvPr/>
              </p:nvCxnSpPr>
              <p:spPr>
                <a:xfrm rot="5400000">
                  <a:off x="1459077" y="4229603"/>
                  <a:ext cx="129522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517"/>
                <p:cNvCxnSpPr/>
                <p:nvPr/>
              </p:nvCxnSpPr>
              <p:spPr>
                <a:xfrm rot="5400000">
                  <a:off x="1942852" y="4229603"/>
                  <a:ext cx="129522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Straight Connector 518"/>
                <p:cNvCxnSpPr/>
                <p:nvPr/>
              </p:nvCxnSpPr>
              <p:spPr>
                <a:xfrm rot="5400000">
                  <a:off x="493985" y="4229603"/>
                  <a:ext cx="129522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519"/>
                <p:cNvCxnSpPr/>
                <p:nvPr/>
              </p:nvCxnSpPr>
              <p:spPr>
                <a:xfrm rot="5400000">
                  <a:off x="1702193" y="4229603"/>
                  <a:ext cx="129522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9" name="Straight Connector 497"/>
              <p:cNvCxnSpPr/>
              <p:nvPr/>
            </p:nvCxnSpPr>
            <p:spPr bwMode="auto">
              <a:xfrm rot="10800000">
                <a:off x="13302994" y="9934036"/>
                <a:ext cx="11382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498"/>
              <p:cNvCxnSpPr/>
              <p:nvPr/>
            </p:nvCxnSpPr>
            <p:spPr bwMode="auto">
              <a:xfrm rot="10800000">
                <a:off x="13302994" y="8847023"/>
                <a:ext cx="11382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80" name="グループ化 600"/>
              <p:cNvGrpSpPr>
                <a:grpSpLocks/>
              </p:cNvGrpSpPr>
              <p:nvPr/>
            </p:nvGrpSpPr>
            <p:grpSpPr bwMode="auto">
              <a:xfrm>
                <a:off x="13303389" y="9027988"/>
                <a:ext cx="1165628" cy="725783"/>
                <a:chOff x="13303389" y="9027988"/>
                <a:chExt cx="1138468" cy="725783"/>
              </a:xfrm>
            </p:grpSpPr>
            <p:cxnSp>
              <p:nvCxnSpPr>
                <p:cNvPr id="644" name="Straight Connector 493"/>
                <p:cNvCxnSpPr/>
                <p:nvPr/>
              </p:nvCxnSpPr>
              <p:spPr bwMode="auto">
                <a:xfrm rot="10800000">
                  <a:off x="13303003" y="9027213"/>
                  <a:ext cx="11385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Straight Connector 494"/>
                <p:cNvCxnSpPr/>
                <p:nvPr/>
              </p:nvCxnSpPr>
              <p:spPr bwMode="auto">
                <a:xfrm rot="10800000">
                  <a:off x="13303003" y="9207403"/>
                  <a:ext cx="11385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Straight Connector 495"/>
                <p:cNvCxnSpPr/>
                <p:nvPr/>
              </p:nvCxnSpPr>
              <p:spPr bwMode="auto">
                <a:xfrm rot="10800000">
                  <a:off x="13303003" y="9389551"/>
                  <a:ext cx="11385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496"/>
                <p:cNvCxnSpPr/>
                <p:nvPr/>
              </p:nvCxnSpPr>
              <p:spPr bwMode="auto">
                <a:xfrm rot="10800000">
                  <a:off x="13303003" y="9573658"/>
                  <a:ext cx="11385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8" name="Straight Connector 499"/>
                <p:cNvCxnSpPr/>
                <p:nvPr/>
              </p:nvCxnSpPr>
              <p:spPr bwMode="auto">
                <a:xfrm rot="10800000">
                  <a:off x="13303003" y="9753847"/>
                  <a:ext cx="11385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2" name="Straight Connector 486"/>
              <p:cNvCxnSpPr/>
              <p:nvPr/>
            </p:nvCxnSpPr>
            <p:spPr bwMode="auto">
              <a:xfrm rot="18900000">
                <a:off x="13257934" y="8658999"/>
                <a:ext cx="4878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491"/>
              <p:cNvCxnSpPr/>
              <p:nvPr/>
            </p:nvCxnSpPr>
            <p:spPr bwMode="auto">
              <a:xfrm rot="18900000">
                <a:off x="14411895" y="8660957"/>
                <a:ext cx="48783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487"/>
              <p:cNvCxnSpPr/>
              <p:nvPr/>
            </p:nvCxnSpPr>
            <p:spPr bwMode="auto">
              <a:xfrm rot="18900000">
                <a:off x="13438179" y="8657040"/>
                <a:ext cx="4937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488"/>
              <p:cNvCxnSpPr/>
              <p:nvPr/>
            </p:nvCxnSpPr>
            <p:spPr bwMode="auto">
              <a:xfrm rot="18900000">
                <a:off x="13630179" y="8657040"/>
                <a:ext cx="4937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489"/>
              <p:cNvCxnSpPr/>
              <p:nvPr/>
            </p:nvCxnSpPr>
            <p:spPr bwMode="auto">
              <a:xfrm rot="18900000">
                <a:off x="13824138" y="8657040"/>
                <a:ext cx="4937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490"/>
              <p:cNvCxnSpPr/>
              <p:nvPr/>
            </p:nvCxnSpPr>
            <p:spPr bwMode="auto">
              <a:xfrm rot="18900000">
                <a:off x="14208139" y="8657040"/>
                <a:ext cx="4937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492"/>
              <p:cNvCxnSpPr/>
              <p:nvPr/>
            </p:nvCxnSpPr>
            <p:spPr bwMode="auto">
              <a:xfrm rot="18900000">
                <a:off x="14016139" y="8657040"/>
                <a:ext cx="4937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88" name="Group 71"/>
              <p:cNvGrpSpPr>
                <a:grpSpLocks noChangeAspect="1"/>
              </p:cNvGrpSpPr>
              <p:nvPr/>
            </p:nvGrpSpPr>
            <p:grpSpPr bwMode="auto">
              <a:xfrm>
                <a:off x="14380699" y="8665691"/>
                <a:ext cx="518692" cy="1103966"/>
                <a:chOff x="3429000" y="3886200"/>
                <a:chExt cx="1425918" cy="1371600"/>
              </a:xfrm>
            </p:grpSpPr>
            <p:cxnSp>
              <p:nvCxnSpPr>
                <p:cNvPr id="637" name="Straight Connector 472"/>
                <p:cNvCxnSpPr/>
                <p:nvPr/>
              </p:nvCxnSpPr>
              <p:spPr>
                <a:xfrm rot="-2700000">
                  <a:off x="3428583" y="4116359"/>
                  <a:ext cx="14272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Straight Connector 473"/>
                <p:cNvCxnSpPr/>
                <p:nvPr/>
              </p:nvCxnSpPr>
              <p:spPr>
                <a:xfrm rot="-2700000">
                  <a:off x="3428583" y="4342665"/>
                  <a:ext cx="14272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Straight Connector 474"/>
                <p:cNvCxnSpPr/>
                <p:nvPr/>
              </p:nvCxnSpPr>
              <p:spPr>
                <a:xfrm rot="-2700000">
                  <a:off x="3428583" y="4573839"/>
                  <a:ext cx="14272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Straight Connector 475"/>
                <p:cNvCxnSpPr/>
                <p:nvPr/>
              </p:nvCxnSpPr>
              <p:spPr>
                <a:xfrm rot="-2700000">
                  <a:off x="3428583" y="4800144"/>
                  <a:ext cx="14272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Straight Connector 476"/>
                <p:cNvCxnSpPr/>
                <p:nvPr/>
              </p:nvCxnSpPr>
              <p:spPr>
                <a:xfrm rot="-2700000">
                  <a:off x="3428583" y="5257624"/>
                  <a:ext cx="14272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Straight Connector 477"/>
                <p:cNvCxnSpPr/>
                <p:nvPr/>
              </p:nvCxnSpPr>
              <p:spPr>
                <a:xfrm rot="-2700000">
                  <a:off x="3428583" y="3885185"/>
                  <a:ext cx="14272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Straight Connector 478"/>
                <p:cNvCxnSpPr/>
                <p:nvPr/>
              </p:nvCxnSpPr>
              <p:spPr>
                <a:xfrm rot="-2700000">
                  <a:off x="3428583" y="5028884"/>
                  <a:ext cx="14272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0" name="Straight Connector 455"/>
              <p:cNvCxnSpPr/>
              <p:nvPr/>
            </p:nvCxnSpPr>
            <p:spPr bwMode="auto">
              <a:xfrm rot="10800000">
                <a:off x="13293199" y="8847023"/>
                <a:ext cx="114024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456"/>
              <p:cNvCxnSpPr/>
              <p:nvPr/>
            </p:nvCxnSpPr>
            <p:spPr bwMode="auto">
              <a:xfrm rot="10800000">
                <a:off x="13657608" y="8476850"/>
                <a:ext cx="114024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91" name="グループ化 611"/>
              <p:cNvGrpSpPr>
                <a:grpSpLocks/>
              </p:cNvGrpSpPr>
              <p:nvPr/>
            </p:nvGrpSpPr>
            <p:grpSpPr bwMode="auto">
              <a:xfrm>
                <a:off x="13294335" y="8510827"/>
                <a:ext cx="1502869" cy="330754"/>
                <a:chOff x="9741380" y="10679578"/>
                <a:chExt cx="1620139" cy="362278"/>
              </a:xfrm>
            </p:grpSpPr>
            <p:cxnSp>
              <p:nvCxnSpPr>
                <p:cNvPr id="626" name="Straight Connector 451"/>
                <p:cNvCxnSpPr/>
                <p:nvPr/>
              </p:nvCxnSpPr>
              <p:spPr bwMode="auto">
                <a:xfrm rot="10800000">
                  <a:off x="10067525" y="10715302"/>
                  <a:ext cx="12482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7" name="Straight Connector 452"/>
                <p:cNvCxnSpPr/>
                <p:nvPr/>
              </p:nvCxnSpPr>
              <p:spPr bwMode="auto">
                <a:xfrm rot="10800000">
                  <a:off x="9997828" y="10788241"/>
                  <a:ext cx="124611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8" name="Straight Connector 453"/>
                <p:cNvCxnSpPr/>
                <p:nvPr/>
              </p:nvCxnSpPr>
              <p:spPr bwMode="auto">
                <a:xfrm rot="10800000">
                  <a:off x="9932353" y="10861179"/>
                  <a:ext cx="124400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Straight Connector 454"/>
                <p:cNvCxnSpPr/>
                <p:nvPr/>
              </p:nvCxnSpPr>
              <p:spPr bwMode="auto">
                <a:xfrm rot="10800000">
                  <a:off x="9856319" y="10931973"/>
                  <a:ext cx="12482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Straight Connector 457"/>
                <p:cNvCxnSpPr/>
                <p:nvPr/>
              </p:nvCxnSpPr>
              <p:spPr bwMode="auto">
                <a:xfrm rot="10800000">
                  <a:off x="9782397" y="11004912"/>
                  <a:ext cx="124822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1" name="Straight Connector 445"/>
                <p:cNvCxnSpPr/>
                <p:nvPr/>
              </p:nvCxnSpPr>
              <p:spPr bwMode="auto">
                <a:xfrm rot="10800000">
                  <a:off x="10116103" y="10678833"/>
                  <a:ext cx="124611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Straight Connector 446"/>
                <p:cNvCxnSpPr/>
                <p:nvPr/>
              </p:nvCxnSpPr>
              <p:spPr bwMode="auto">
                <a:xfrm rot="10800000">
                  <a:off x="10031621" y="10751772"/>
                  <a:ext cx="124822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3" name="Straight Connector 447"/>
                <p:cNvCxnSpPr/>
                <p:nvPr/>
              </p:nvCxnSpPr>
              <p:spPr bwMode="auto">
                <a:xfrm rot="10800000">
                  <a:off x="9964035" y="10824711"/>
                  <a:ext cx="124611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Straight Connector 448"/>
                <p:cNvCxnSpPr/>
                <p:nvPr/>
              </p:nvCxnSpPr>
              <p:spPr bwMode="auto">
                <a:xfrm rot="10800000">
                  <a:off x="9896449" y="10895503"/>
                  <a:ext cx="124822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Straight Connector 449"/>
                <p:cNvCxnSpPr/>
                <p:nvPr/>
              </p:nvCxnSpPr>
              <p:spPr bwMode="auto">
                <a:xfrm rot="10800000">
                  <a:off x="9740156" y="11041380"/>
                  <a:ext cx="126090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6" name="Straight Connector 450"/>
                <p:cNvCxnSpPr/>
                <p:nvPr/>
              </p:nvCxnSpPr>
              <p:spPr bwMode="auto">
                <a:xfrm rot="10800000">
                  <a:off x="9830974" y="10968442"/>
                  <a:ext cx="124611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2" name="グループ化 612"/>
              <p:cNvGrpSpPr>
                <a:grpSpLocks/>
              </p:cNvGrpSpPr>
              <p:nvPr/>
            </p:nvGrpSpPr>
            <p:grpSpPr bwMode="auto">
              <a:xfrm>
                <a:off x="14463714" y="8470975"/>
                <a:ext cx="364755" cy="1458350"/>
                <a:chOff x="10053860" y="10642370"/>
                <a:chExt cx="364755" cy="1597345"/>
              </a:xfrm>
            </p:grpSpPr>
            <p:cxnSp>
              <p:nvCxnSpPr>
                <p:cNvPr id="614" name="Straight Connector 458"/>
                <p:cNvCxnSpPr/>
                <p:nvPr/>
              </p:nvCxnSpPr>
              <p:spPr bwMode="auto">
                <a:xfrm rot="16200000" flipH="1">
                  <a:off x="9782153" y="11293455"/>
                  <a:ext cx="120777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5" name="Straight Connector 459"/>
                <p:cNvCxnSpPr/>
                <p:nvPr/>
              </p:nvCxnSpPr>
              <p:spPr bwMode="auto">
                <a:xfrm rot="16200000" flipH="1">
                  <a:off x="9714468" y="11361030"/>
                  <a:ext cx="120992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Straight Connector 460"/>
                <p:cNvCxnSpPr/>
                <p:nvPr/>
              </p:nvCxnSpPr>
              <p:spPr bwMode="auto">
                <a:xfrm rot="16200000" flipH="1">
                  <a:off x="9647855" y="11427534"/>
                  <a:ext cx="120992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Straight Connector 461"/>
                <p:cNvCxnSpPr/>
                <p:nvPr/>
              </p:nvCxnSpPr>
              <p:spPr bwMode="auto">
                <a:xfrm rot="16200000" flipH="1">
                  <a:off x="9581243" y="11504763"/>
                  <a:ext cx="120992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8" name="Straight Connector 462"/>
                <p:cNvCxnSpPr/>
                <p:nvPr/>
              </p:nvCxnSpPr>
              <p:spPr bwMode="auto">
                <a:xfrm rot="16200000" flipH="1">
                  <a:off x="9449089" y="11634551"/>
                  <a:ext cx="120778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Connector 463"/>
                <p:cNvCxnSpPr/>
                <p:nvPr/>
              </p:nvCxnSpPr>
              <p:spPr bwMode="auto">
                <a:xfrm rot="16200000" flipH="1">
                  <a:off x="9815460" y="11246259"/>
                  <a:ext cx="120777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Straight Connector 464"/>
                <p:cNvCxnSpPr/>
                <p:nvPr/>
              </p:nvCxnSpPr>
              <p:spPr bwMode="auto">
                <a:xfrm rot="16200000" flipH="1">
                  <a:off x="9514630" y="11569121"/>
                  <a:ext cx="120992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1" name="Straight Connector 440"/>
                <p:cNvCxnSpPr/>
                <p:nvPr/>
              </p:nvCxnSpPr>
              <p:spPr bwMode="auto">
                <a:xfrm rot="16200000" flipH="1">
                  <a:off x="9748848" y="11319198"/>
                  <a:ext cx="120777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2" name="Straight Connector 441"/>
                <p:cNvCxnSpPr/>
                <p:nvPr/>
              </p:nvCxnSpPr>
              <p:spPr bwMode="auto">
                <a:xfrm rot="16200000" flipH="1">
                  <a:off x="9682235" y="11400718"/>
                  <a:ext cx="120777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Straight Connector 442"/>
                <p:cNvCxnSpPr/>
                <p:nvPr/>
              </p:nvCxnSpPr>
              <p:spPr bwMode="auto">
                <a:xfrm rot="16200000" flipH="1">
                  <a:off x="9616694" y="11472585"/>
                  <a:ext cx="120563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4" name="Straight Connector 443"/>
                <p:cNvCxnSpPr/>
                <p:nvPr/>
              </p:nvCxnSpPr>
              <p:spPr bwMode="auto">
                <a:xfrm rot="16200000" flipH="1">
                  <a:off x="9483469" y="11601300"/>
                  <a:ext cx="120563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Straight Connector 444"/>
                <p:cNvCxnSpPr/>
                <p:nvPr/>
              </p:nvCxnSpPr>
              <p:spPr bwMode="auto">
                <a:xfrm rot="16200000" flipH="1">
                  <a:off x="9547049" y="11540160"/>
                  <a:ext cx="120778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26" name="Straight Arrow Connector 247"/>
            <p:cNvCxnSpPr/>
            <p:nvPr/>
          </p:nvCxnSpPr>
          <p:spPr bwMode="auto">
            <a:xfrm>
              <a:off x="21402449" y="4962492"/>
              <a:ext cx="1951351" cy="19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Straight Arrow Connector 248"/>
            <p:cNvCxnSpPr/>
            <p:nvPr/>
          </p:nvCxnSpPr>
          <p:spPr bwMode="auto">
            <a:xfrm rot="5400000" flipH="1" flipV="1">
              <a:off x="20794365" y="4413109"/>
              <a:ext cx="158449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09" name="Group 3"/>
          <p:cNvGrpSpPr>
            <a:grpSpLocks noChangeAspect="1"/>
          </p:cNvGrpSpPr>
          <p:nvPr/>
        </p:nvGrpSpPr>
        <p:grpSpPr bwMode="auto">
          <a:xfrm>
            <a:off x="19400922" y="9268951"/>
            <a:ext cx="1831975" cy="1511300"/>
            <a:chOff x="4566296" y="4509434"/>
            <a:chExt cx="2262762" cy="1868033"/>
          </a:xfrm>
        </p:grpSpPr>
        <p:grpSp>
          <p:nvGrpSpPr>
            <p:cNvPr id="3397" name="Group 97"/>
            <p:cNvGrpSpPr>
              <a:grpSpLocks noChangeAspect="1"/>
            </p:cNvGrpSpPr>
            <p:nvPr/>
          </p:nvGrpSpPr>
          <p:grpSpPr bwMode="auto">
            <a:xfrm>
              <a:off x="4566296" y="4509434"/>
              <a:ext cx="2262762" cy="1868033"/>
              <a:chOff x="371947" y="3124200"/>
              <a:chExt cx="2828453" cy="2335041"/>
            </a:xfrm>
          </p:grpSpPr>
          <p:cxnSp>
            <p:nvCxnSpPr>
              <p:cNvPr id="762" name="Straight Arrow Connector 98"/>
              <p:cNvCxnSpPr/>
              <p:nvPr/>
            </p:nvCxnSpPr>
            <p:spPr>
              <a:xfrm>
                <a:off x="523909" y="5106042"/>
                <a:ext cx="2438745" cy="24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Straight Arrow Connector 99"/>
              <p:cNvCxnSpPr/>
              <p:nvPr/>
            </p:nvCxnSpPr>
            <p:spPr>
              <a:xfrm rot="5400000" flipH="1" flipV="1">
                <a:off x="-236615" y="4419266"/>
                <a:ext cx="1979388" cy="24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Arrow Connector 100"/>
              <p:cNvCxnSpPr/>
              <p:nvPr/>
            </p:nvCxnSpPr>
            <p:spPr>
              <a:xfrm flipV="1">
                <a:off x="371947" y="4088141"/>
                <a:ext cx="1446089" cy="1371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5" name="Cube 101"/>
              <p:cNvSpPr/>
              <p:nvPr/>
            </p:nvSpPr>
            <p:spPr>
              <a:xfrm>
                <a:off x="1210189" y="3124200"/>
                <a:ext cx="1904427" cy="1829770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412" name="Group 105"/>
              <p:cNvGrpSpPr>
                <a:grpSpLocks/>
              </p:cNvGrpSpPr>
              <p:nvPr/>
            </p:nvGrpSpPr>
            <p:grpSpPr bwMode="auto">
              <a:xfrm>
                <a:off x="1219200" y="3581400"/>
                <a:ext cx="1447800" cy="1371600"/>
                <a:chOff x="4114800" y="3657600"/>
                <a:chExt cx="1447800" cy="1371600"/>
              </a:xfrm>
            </p:grpSpPr>
            <p:grpSp>
              <p:nvGrpSpPr>
                <p:cNvPr id="3458" name="Group 151"/>
                <p:cNvGrpSpPr>
                  <a:grpSpLocks/>
                </p:cNvGrpSpPr>
                <p:nvPr/>
              </p:nvGrpSpPr>
              <p:grpSpPr bwMode="auto">
                <a:xfrm>
                  <a:off x="4114800" y="3657600"/>
                  <a:ext cx="1447800" cy="1371600"/>
                  <a:chOff x="1143000" y="3581400"/>
                  <a:chExt cx="1447800" cy="1295400"/>
                </a:xfrm>
              </p:grpSpPr>
              <p:cxnSp>
                <p:nvCxnSpPr>
                  <p:cNvPr id="819" name="Straight Connector 158"/>
                  <p:cNvCxnSpPr/>
                  <p:nvPr/>
                </p:nvCxnSpPr>
                <p:spPr>
                  <a:xfrm rot="5400000">
                    <a:off x="737819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0" name="Straight Connector 159"/>
                  <p:cNvCxnSpPr/>
                  <p:nvPr/>
                </p:nvCxnSpPr>
                <p:spPr>
                  <a:xfrm rot="5400000">
                    <a:off x="978017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1" name="Straight Connector 160"/>
                  <p:cNvCxnSpPr/>
                  <p:nvPr/>
                </p:nvCxnSpPr>
                <p:spPr>
                  <a:xfrm rot="5400000">
                    <a:off x="1218215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2" name="Straight Connector 161"/>
                  <p:cNvCxnSpPr/>
                  <p:nvPr/>
                </p:nvCxnSpPr>
                <p:spPr>
                  <a:xfrm rot="5400000">
                    <a:off x="1458413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3" name="Straight Connector 162"/>
                  <p:cNvCxnSpPr/>
                  <p:nvPr/>
                </p:nvCxnSpPr>
                <p:spPr>
                  <a:xfrm rot="5400000">
                    <a:off x="1941259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4" name="Straight Connector 163"/>
                  <p:cNvCxnSpPr/>
                  <p:nvPr/>
                </p:nvCxnSpPr>
                <p:spPr>
                  <a:xfrm rot="5400000">
                    <a:off x="495170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5" name="Straight Connector 164"/>
                  <p:cNvCxnSpPr/>
                  <p:nvPr/>
                </p:nvCxnSpPr>
                <p:spPr>
                  <a:xfrm rot="5400000">
                    <a:off x="1701061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13" name="Straight Connector 152"/>
                <p:cNvCxnSpPr/>
                <p:nvPr/>
              </p:nvCxnSpPr>
              <p:spPr>
                <a:xfrm rot="5400000">
                  <a:off x="3791563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153"/>
                <p:cNvCxnSpPr/>
                <p:nvPr/>
              </p:nvCxnSpPr>
              <p:spPr>
                <a:xfrm rot="5400000">
                  <a:off x="4031761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Straight Connector 154"/>
                <p:cNvCxnSpPr/>
                <p:nvPr/>
              </p:nvCxnSpPr>
              <p:spPr>
                <a:xfrm rot="5400000">
                  <a:off x="4274411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6" name="Straight Connector 155"/>
                <p:cNvCxnSpPr/>
                <p:nvPr/>
              </p:nvCxnSpPr>
              <p:spPr>
                <a:xfrm rot="5400000">
                  <a:off x="4514609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Straight Connector 156"/>
                <p:cNvCxnSpPr/>
                <p:nvPr/>
              </p:nvCxnSpPr>
              <p:spPr>
                <a:xfrm rot="5400000">
                  <a:off x="3548915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Straight Connector 157"/>
                <p:cNvCxnSpPr/>
                <p:nvPr/>
              </p:nvCxnSpPr>
              <p:spPr>
                <a:xfrm rot="5400000">
                  <a:off x="4754807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3" name="Group 106"/>
              <p:cNvGrpSpPr>
                <a:grpSpLocks/>
              </p:cNvGrpSpPr>
              <p:nvPr/>
            </p:nvGrpSpPr>
            <p:grpSpPr bwMode="auto">
              <a:xfrm>
                <a:off x="1219200" y="3581400"/>
                <a:ext cx="1431195" cy="1371600"/>
                <a:chOff x="3505200" y="4724400"/>
                <a:chExt cx="1431195" cy="1371600"/>
              </a:xfrm>
            </p:grpSpPr>
            <p:grpSp>
              <p:nvGrpSpPr>
                <p:cNvPr id="3444" name="Group 137"/>
                <p:cNvGrpSpPr>
                  <a:grpSpLocks/>
                </p:cNvGrpSpPr>
                <p:nvPr/>
              </p:nvGrpSpPr>
              <p:grpSpPr bwMode="auto">
                <a:xfrm rot="5400000">
                  <a:off x="3537636" y="4697241"/>
                  <a:ext cx="1371600" cy="1425918"/>
                  <a:chOff x="1143000" y="3581400"/>
                  <a:chExt cx="1447800" cy="1295400"/>
                </a:xfrm>
              </p:grpSpPr>
              <p:cxnSp>
                <p:nvCxnSpPr>
                  <p:cNvPr id="805" name="Straight Connector 144"/>
                  <p:cNvCxnSpPr/>
                  <p:nvPr/>
                </p:nvCxnSpPr>
                <p:spPr>
                  <a:xfrm rot="5400000">
                    <a:off x="734787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6" name="Straight Connector 145"/>
                  <p:cNvCxnSpPr/>
                  <p:nvPr/>
                </p:nvCxnSpPr>
                <p:spPr>
                  <a:xfrm rot="5400000">
                    <a:off x="975566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7" name="Straight Connector 146"/>
                  <p:cNvCxnSpPr/>
                  <p:nvPr/>
                </p:nvCxnSpPr>
                <p:spPr>
                  <a:xfrm rot="5400000">
                    <a:off x="1218936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8" name="Straight Connector 147"/>
                  <p:cNvCxnSpPr/>
                  <p:nvPr/>
                </p:nvCxnSpPr>
                <p:spPr>
                  <a:xfrm rot="5400000">
                    <a:off x="1462305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9" name="Straight Connector 148"/>
                  <p:cNvCxnSpPr/>
                  <p:nvPr/>
                </p:nvCxnSpPr>
                <p:spPr>
                  <a:xfrm rot="5400000">
                    <a:off x="1943867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0" name="Straight Connector 149"/>
                  <p:cNvCxnSpPr/>
                  <p:nvPr/>
                </p:nvCxnSpPr>
                <p:spPr>
                  <a:xfrm rot="5400000">
                    <a:off x="494005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1" name="Straight Connector 150"/>
                  <p:cNvCxnSpPr/>
                  <p:nvPr/>
                </p:nvCxnSpPr>
                <p:spPr>
                  <a:xfrm rot="5400000">
                    <a:off x="1703087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99" name="Straight Connector 138"/>
                <p:cNvCxnSpPr/>
                <p:nvPr/>
              </p:nvCxnSpPr>
              <p:spPr>
                <a:xfrm rot="10800000">
                  <a:off x="3505992" y="4836243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139"/>
                <p:cNvCxnSpPr/>
                <p:nvPr/>
              </p:nvCxnSpPr>
              <p:spPr>
                <a:xfrm rot="10800000">
                  <a:off x="3505992" y="5064352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1" name="Straight Connector 140"/>
                <p:cNvCxnSpPr/>
                <p:nvPr/>
              </p:nvCxnSpPr>
              <p:spPr>
                <a:xfrm rot="10800000">
                  <a:off x="3505992" y="5292459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141"/>
                <p:cNvCxnSpPr/>
                <p:nvPr/>
              </p:nvCxnSpPr>
              <p:spPr>
                <a:xfrm rot="10800000">
                  <a:off x="3505992" y="5523020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3" name="Straight Connector 142"/>
                <p:cNvCxnSpPr/>
                <p:nvPr/>
              </p:nvCxnSpPr>
              <p:spPr>
                <a:xfrm rot="10800000">
                  <a:off x="3505992" y="5979236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4" name="Straight Connector 143"/>
                <p:cNvCxnSpPr/>
                <p:nvPr/>
              </p:nvCxnSpPr>
              <p:spPr>
                <a:xfrm rot="10800000">
                  <a:off x="3505992" y="5751129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4" name="Group 107"/>
              <p:cNvGrpSpPr>
                <a:grpSpLocks/>
              </p:cNvGrpSpPr>
              <p:nvPr/>
            </p:nvGrpSpPr>
            <p:grpSpPr bwMode="auto">
              <a:xfrm>
                <a:off x="1134141" y="3346569"/>
                <a:ext cx="2056336" cy="11229"/>
                <a:chOff x="1134141" y="3346569"/>
                <a:chExt cx="2056336" cy="11229"/>
              </a:xfrm>
            </p:grpSpPr>
            <p:grpSp>
              <p:nvGrpSpPr>
                <p:cNvPr id="3430" name="Group 123"/>
                <p:cNvGrpSpPr>
                  <a:grpSpLocks/>
                </p:cNvGrpSpPr>
                <p:nvPr/>
              </p:nvGrpSpPr>
              <p:grpSpPr bwMode="auto">
                <a:xfrm>
                  <a:off x="1134141" y="3346569"/>
                  <a:ext cx="2056336" cy="11229"/>
                  <a:chOff x="1206321" y="3283442"/>
                  <a:chExt cx="2056336" cy="11229"/>
                </a:xfrm>
              </p:grpSpPr>
              <p:cxnSp>
                <p:nvCxnSpPr>
                  <p:cNvPr id="791" name="Straight Connector 130"/>
                  <p:cNvCxnSpPr/>
                  <p:nvPr/>
                </p:nvCxnSpPr>
                <p:spPr>
                  <a:xfrm rot="18900000">
                    <a:off x="1206389" y="3294087"/>
                    <a:ext cx="6102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2" name="Straight Connector 131"/>
                  <p:cNvCxnSpPr/>
                  <p:nvPr/>
                </p:nvCxnSpPr>
                <p:spPr>
                  <a:xfrm rot="18900000">
                    <a:off x="1449037" y="3294087"/>
                    <a:ext cx="60784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3" name="Straight Connector 132"/>
                  <p:cNvCxnSpPr/>
                  <p:nvPr/>
                </p:nvCxnSpPr>
                <p:spPr>
                  <a:xfrm rot="18900000">
                    <a:off x="1689235" y="3294087"/>
                    <a:ext cx="60784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4" name="Straight Connector 133"/>
                  <p:cNvCxnSpPr/>
                  <p:nvPr/>
                </p:nvCxnSpPr>
                <p:spPr>
                  <a:xfrm rot="18900000">
                    <a:off x="1931884" y="3294087"/>
                    <a:ext cx="60539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5" name="Straight Connector 134"/>
                  <p:cNvCxnSpPr/>
                  <p:nvPr/>
                </p:nvCxnSpPr>
                <p:spPr>
                  <a:xfrm rot="18900000">
                    <a:off x="2412280" y="3294087"/>
                    <a:ext cx="60784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6" name="Straight Connector 135"/>
                  <p:cNvCxnSpPr/>
                  <p:nvPr/>
                </p:nvCxnSpPr>
                <p:spPr>
                  <a:xfrm rot="18900000">
                    <a:off x="2652478" y="3284276"/>
                    <a:ext cx="6102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7" name="Straight Connector 136"/>
                  <p:cNvCxnSpPr/>
                  <p:nvPr/>
                </p:nvCxnSpPr>
                <p:spPr>
                  <a:xfrm rot="18900000">
                    <a:off x="2172082" y="3294087"/>
                    <a:ext cx="60784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5" name="Straight Connector 124"/>
                <p:cNvCxnSpPr/>
                <p:nvPr/>
              </p:nvCxnSpPr>
              <p:spPr>
                <a:xfrm rot="18900000">
                  <a:off x="1259209" y="3357214"/>
                  <a:ext cx="61029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Straight Connector 125"/>
                <p:cNvCxnSpPr/>
                <p:nvPr/>
              </p:nvCxnSpPr>
              <p:spPr>
                <a:xfrm rot="18900000">
                  <a:off x="1501859" y="3357214"/>
                  <a:ext cx="6078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Straight Connector 126"/>
                <p:cNvCxnSpPr/>
                <p:nvPr/>
              </p:nvCxnSpPr>
              <p:spPr>
                <a:xfrm rot="18900000">
                  <a:off x="1742057" y="3357214"/>
                  <a:ext cx="6078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Straight Connector 127"/>
                <p:cNvCxnSpPr/>
                <p:nvPr/>
              </p:nvCxnSpPr>
              <p:spPr>
                <a:xfrm rot="18900000">
                  <a:off x="1984705" y="3357214"/>
                  <a:ext cx="6078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Straight Connector 128"/>
                <p:cNvCxnSpPr/>
                <p:nvPr/>
              </p:nvCxnSpPr>
              <p:spPr>
                <a:xfrm rot="18900000">
                  <a:off x="2465100" y="3357214"/>
                  <a:ext cx="61029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129"/>
                <p:cNvCxnSpPr/>
                <p:nvPr/>
              </p:nvCxnSpPr>
              <p:spPr>
                <a:xfrm rot="18900000">
                  <a:off x="2224902" y="3357214"/>
                  <a:ext cx="6078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5" name="Group 108"/>
              <p:cNvGrpSpPr>
                <a:grpSpLocks/>
              </p:cNvGrpSpPr>
              <p:nvPr/>
            </p:nvGrpSpPr>
            <p:grpSpPr bwMode="auto">
              <a:xfrm>
                <a:off x="2585523" y="3361853"/>
                <a:ext cx="614877" cy="1371600"/>
                <a:chOff x="2585523" y="3361853"/>
                <a:chExt cx="614877" cy="1371600"/>
              </a:xfrm>
            </p:grpSpPr>
            <p:grpSp>
              <p:nvGrpSpPr>
                <p:cNvPr id="3416" name="Group 109"/>
                <p:cNvGrpSpPr>
                  <a:grpSpLocks/>
                </p:cNvGrpSpPr>
                <p:nvPr/>
              </p:nvGrpSpPr>
              <p:grpSpPr bwMode="auto">
                <a:xfrm>
                  <a:off x="2590800" y="3361853"/>
                  <a:ext cx="609600" cy="1371600"/>
                  <a:chOff x="3429000" y="3886200"/>
                  <a:chExt cx="1425918" cy="1371600"/>
                </a:xfrm>
              </p:grpSpPr>
              <p:cxnSp>
                <p:nvCxnSpPr>
                  <p:cNvPr id="777" name="Straight Connector 116"/>
                  <p:cNvCxnSpPr/>
                  <p:nvPr/>
                </p:nvCxnSpPr>
                <p:spPr>
                  <a:xfrm rot="-2700000">
                    <a:off x="3427368" y="4114574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117"/>
                  <p:cNvCxnSpPr/>
                  <p:nvPr/>
                </p:nvCxnSpPr>
                <p:spPr>
                  <a:xfrm rot="-2700000">
                    <a:off x="3427368" y="4342683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9" name="Straight Connector 118"/>
                  <p:cNvCxnSpPr/>
                  <p:nvPr/>
                </p:nvCxnSpPr>
                <p:spPr>
                  <a:xfrm rot="-2700000">
                    <a:off x="3427368" y="4570790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0" name="Straight Connector 119"/>
                  <p:cNvCxnSpPr/>
                  <p:nvPr/>
                </p:nvCxnSpPr>
                <p:spPr>
                  <a:xfrm rot="-2700000">
                    <a:off x="3427368" y="4798899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1" name="Straight Connector 120"/>
                  <p:cNvCxnSpPr/>
                  <p:nvPr/>
                </p:nvCxnSpPr>
                <p:spPr>
                  <a:xfrm rot="-2700000">
                    <a:off x="3427368" y="5257567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2" name="Straight Connector 121"/>
                  <p:cNvCxnSpPr/>
                  <p:nvPr/>
                </p:nvCxnSpPr>
                <p:spPr>
                  <a:xfrm rot="-2700000">
                    <a:off x="3427368" y="3886467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3" name="Straight Connector 122"/>
                  <p:cNvCxnSpPr/>
                  <p:nvPr/>
                </p:nvCxnSpPr>
                <p:spPr>
                  <a:xfrm rot="-2700000">
                    <a:off x="3427368" y="5029460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71" name="Straight Connector 110"/>
                <p:cNvCxnSpPr/>
                <p:nvPr/>
              </p:nvCxnSpPr>
              <p:spPr>
                <a:xfrm rot="18900000">
                  <a:off x="2585200" y="3703055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Straight Connector 111"/>
                <p:cNvCxnSpPr/>
                <p:nvPr/>
              </p:nvCxnSpPr>
              <p:spPr>
                <a:xfrm rot="18900000">
                  <a:off x="2585200" y="3931164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Straight Connector 112"/>
                <p:cNvCxnSpPr/>
                <p:nvPr/>
              </p:nvCxnSpPr>
              <p:spPr>
                <a:xfrm rot="18900000">
                  <a:off x="2585200" y="4161724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Straight Connector 113"/>
                <p:cNvCxnSpPr/>
                <p:nvPr/>
              </p:nvCxnSpPr>
              <p:spPr>
                <a:xfrm rot="18900000">
                  <a:off x="2585200" y="4389831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Straight Connector 114"/>
                <p:cNvCxnSpPr/>
                <p:nvPr/>
              </p:nvCxnSpPr>
              <p:spPr>
                <a:xfrm rot="18900000">
                  <a:off x="2585200" y="3474948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6" name="Straight Connector 115"/>
                <p:cNvCxnSpPr/>
                <p:nvPr/>
              </p:nvCxnSpPr>
              <p:spPr>
                <a:xfrm rot="18900000">
                  <a:off x="2585200" y="4617940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98" name="Group 187"/>
            <p:cNvGrpSpPr>
              <a:grpSpLocks/>
            </p:cNvGrpSpPr>
            <p:nvPr/>
          </p:nvGrpSpPr>
          <p:grpSpPr bwMode="auto">
            <a:xfrm>
              <a:off x="6389293" y="4522033"/>
              <a:ext cx="373002" cy="1463040"/>
              <a:chOff x="7178510" y="4699556"/>
              <a:chExt cx="373002" cy="1463040"/>
            </a:xfrm>
          </p:grpSpPr>
          <p:cxnSp>
            <p:nvCxnSpPr>
              <p:cNvPr id="758" name="Straight Connector 172"/>
              <p:cNvCxnSpPr/>
              <p:nvPr/>
            </p:nvCxnSpPr>
            <p:spPr>
              <a:xfrm rot="16200000" flipH="1">
                <a:off x="6874732" y="5371772"/>
                <a:ext cx="11066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Straight Connector 174"/>
              <p:cNvCxnSpPr/>
              <p:nvPr/>
            </p:nvCxnSpPr>
            <p:spPr>
              <a:xfrm rot="16200000" flipH="1">
                <a:off x="6749241" y="5489506"/>
                <a:ext cx="11066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Straight Connector 175"/>
              <p:cNvCxnSpPr/>
              <p:nvPr/>
            </p:nvCxnSpPr>
            <p:spPr>
              <a:xfrm rot="16200000" flipH="1">
                <a:off x="6624728" y="5608220"/>
                <a:ext cx="11086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Straight Connector 176"/>
              <p:cNvCxnSpPr/>
              <p:nvPr/>
            </p:nvCxnSpPr>
            <p:spPr>
              <a:xfrm rot="16200000" flipH="1">
                <a:off x="6997281" y="5253058"/>
                <a:ext cx="110865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99" name="Group 186"/>
            <p:cNvGrpSpPr>
              <a:grpSpLocks/>
            </p:cNvGrpSpPr>
            <p:nvPr/>
          </p:nvGrpSpPr>
          <p:grpSpPr bwMode="auto">
            <a:xfrm>
              <a:off x="5234182" y="4509434"/>
              <a:ext cx="1506495" cy="373002"/>
              <a:chOff x="3564337" y="4020678"/>
              <a:chExt cx="1506495" cy="373002"/>
            </a:xfrm>
          </p:grpSpPr>
          <p:cxnSp>
            <p:nvCxnSpPr>
              <p:cNvPr id="754" name="Straight Connector 180"/>
              <p:cNvCxnSpPr/>
              <p:nvPr/>
            </p:nvCxnSpPr>
            <p:spPr>
              <a:xfrm rot="10800000">
                <a:off x="3808223" y="4144298"/>
                <a:ext cx="113922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Straight Connector 182"/>
              <p:cNvCxnSpPr/>
              <p:nvPr/>
            </p:nvCxnSpPr>
            <p:spPr>
              <a:xfrm rot="10800000">
                <a:off x="3688614" y="4269880"/>
                <a:ext cx="1139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183"/>
              <p:cNvCxnSpPr/>
              <p:nvPr/>
            </p:nvCxnSpPr>
            <p:spPr>
              <a:xfrm rot="10800000">
                <a:off x="3565084" y="4393500"/>
                <a:ext cx="114118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Straight Connector 184"/>
              <p:cNvCxnSpPr/>
              <p:nvPr/>
            </p:nvCxnSpPr>
            <p:spPr>
              <a:xfrm rot="10800000">
                <a:off x="3931753" y="4020678"/>
                <a:ext cx="1139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11" name="グループ化 3095"/>
          <p:cNvGrpSpPr>
            <a:grpSpLocks noChangeAspect="1"/>
          </p:cNvGrpSpPr>
          <p:nvPr/>
        </p:nvGrpSpPr>
        <p:grpSpPr bwMode="auto">
          <a:xfrm>
            <a:off x="15428997" y="7539256"/>
            <a:ext cx="2344738" cy="1978025"/>
            <a:chOff x="15725778" y="8269289"/>
            <a:chExt cx="2604775" cy="2197152"/>
          </a:xfrm>
        </p:grpSpPr>
        <p:cxnSp>
          <p:nvCxnSpPr>
            <p:cNvPr id="594" name="Straight Arrow Connector 9"/>
            <p:cNvCxnSpPr/>
            <p:nvPr/>
          </p:nvCxnSpPr>
          <p:spPr>
            <a:xfrm flipV="1">
              <a:off x="15808666" y="9367864"/>
              <a:ext cx="1158657" cy="10985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3" name="グループ化 655"/>
            <p:cNvGrpSpPr>
              <a:grpSpLocks noChangeAspect="1"/>
            </p:cNvGrpSpPr>
            <p:nvPr/>
          </p:nvGrpSpPr>
          <p:grpSpPr bwMode="auto">
            <a:xfrm>
              <a:off x="16431005" y="8597953"/>
              <a:ext cx="1640933" cy="1463676"/>
              <a:chOff x="9678243" y="10642364"/>
              <a:chExt cx="1795460" cy="1603178"/>
            </a:xfrm>
          </p:grpSpPr>
          <p:sp>
            <p:nvSpPr>
              <p:cNvPr id="657" name="Cube 431"/>
              <p:cNvSpPr/>
              <p:nvPr/>
            </p:nvSpPr>
            <p:spPr bwMode="auto">
              <a:xfrm>
                <a:off x="9730558" y="10647414"/>
                <a:ext cx="1663343" cy="1597293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12" name="Group 93"/>
              <p:cNvGrpSpPr>
                <a:grpSpLocks/>
              </p:cNvGrpSpPr>
              <p:nvPr/>
            </p:nvGrpSpPr>
            <p:grpSpPr bwMode="auto">
              <a:xfrm>
                <a:off x="9738542" y="11047270"/>
                <a:ext cx="1263842" cy="1197212"/>
                <a:chOff x="4114800" y="3657600"/>
                <a:chExt cx="1447800" cy="1371600"/>
              </a:xfrm>
            </p:grpSpPr>
            <p:grpSp>
              <p:nvGrpSpPr>
                <p:cNvPr id="3383" name="Group 29"/>
                <p:cNvGrpSpPr>
                  <a:grpSpLocks/>
                </p:cNvGrpSpPr>
                <p:nvPr/>
              </p:nvGrpSpPr>
              <p:grpSpPr bwMode="auto">
                <a:xfrm>
                  <a:off x="4114800" y="3657600"/>
                  <a:ext cx="1447800" cy="1371600"/>
                  <a:chOff x="1143000" y="3581400"/>
                  <a:chExt cx="1447800" cy="1295400"/>
                </a:xfrm>
              </p:grpSpPr>
              <p:cxnSp>
                <p:nvCxnSpPr>
                  <p:cNvPr id="736" name="Straight Connector 13"/>
                  <p:cNvCxnSpPr/>
                  <p:nvPr/>
                </p:nvCxnSpPr>
                <p:spPr>
                  <a:xfrm rot="5400000">
                    <a:off x="738001" y="4229196"/>
                    <a:ext cx="12956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7" name="Straight Connector 514"/>
                  <p:cNvCxnSpPr/>
                  <p:nvPr/>
                </p:nvCxnSpPr>
                <p:spPr>
                  <a:xfrm rot="5400000">
                    <a:off x="978945" y="4229196"/>
                    <a:ext cx="12956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8" name="Straight Connector 515"/>
                  <p:cNvCxnSpPr/>
                  <p:nvPr/>
                </p:nvCxnSpPr>
                <p:spPr>
                  <a:xfrm rot="5400000">
                    <a:off x="1219890" y="4229196"/>
                    <a:ext cx="12956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9" name="Straight Connector 516"/>
                  <p:cNvCxnSpPr/>
                  <p:nvPr/>
                </p:nvCxnSpPr>
                <p:spPr>
                  <a:xfrm rot="5400000">
                    <a:off x="1460834" y="4229196"/>
                    <a:ext cx="12956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0" name="Straight Connector 517"/>
                  <p:cNvCxnSpPr/>
                  <p:nvPr/>
                </p:nvCxnSpPr>
                <p:spPr>
                  <a:xfrm rot="5400000">
                    <a:off x="1942723" y="4229196"/>
                    <a:ext cx="12956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1" name="Straight Connector 518"/>
                  <p:cNvCxnSpPr/>
                  <p:nvPr/>
                </p:nvCxnSpPr>
                <p:spPr>
                  <a:xfrm rot="5400000">
                    <a:off x="494846" y="4229196"/>
                    <a:ext cx="12956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2" name="Straight Connector 519"/>
                  <p:cNvCxnSpPr/>
                  <p:nvPr/>
                </p:nvCxnSpPr>
                <p:spPr>
                  <a:xfrm rot="5400000">
                    <a:off x="1701779" y="4229196"/>
                    <a:ext cx="12956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0" name="Straight Connector 507"/>
                <p:cNvCxnSpPr/>
                <p:nvPr/>
              </p:nvCxnSpPr>
              <p:spPr>
                <a:xfrm rot="5400000">
                  <a:off x="3793269" y="4343502"/>
                  <a:ext cx="13719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Straight Connector 508"/>
                <p:cNvCxnSpPr/>
                <p:nvPr/>
              </p:nvCxnSpPr>
              <p:spPr>
                <a:xfrm rot="5400000">
                  <a:off x="4034214" y="4343502"/>
                  <a:ext cx="13719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Straight Connector 509"/>
                <p:cNvCxnSpPr/>
                <p:nvPr/>
              </p:nvCxnSpPr>
              <p:spPr>
                <a:xfrm rot="5400000">
                  <a:off x="4275158" y="4343502"/>
                  <a:ext cx="13719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3" name="Straight Connector 510"/>
                <p:cNvCxnSpPr/>
                <p:nvPr/>
              </p:nvCxnSpPr>
              <p:spPr>
                <a:xfrm rot="5400000">
                  <a:off x="4516103" y="4343502"/>
                  <a:ext cx="13719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Straight Connector 511"/>
                <p:cNvCxnSpPr/>
                <p:nvPr/>
              </p:nvCxnSpPr>
              <p:spPr>
                <a:xfrm rot="5400000">
                  <a:off x="3552326" y="4343502"/>
                  <a:ext cx="13719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Straight Connector 512"/>
                <p:cNvCxnSpPr/>
                <p:nvPr/>
              </p:nvCxnSpPr>
              <p:spPr>
                <a:xfrm rot="5400000">
                  <a:off x="4757047" y="4343502"/>
                  <a:ext cx="13719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3" name="Group 433"/>
              <p:cNvGrpSpPr>
                <a:grpSpLocks/>
              </p:cNvGrpSpPr>
              <p:nvPr/>
            </p:nvGrpSpPr>
            <p:grpSpPr bwMode="auto">
              <a:xfrm>
                <a:off x="9727511" y="11054021"/>
                <a:ext cx="1247213" cy="1190461"/>
                <a:chOff x="2514600" y="5020147"/>
                <a:chExt cx="1143000" cy="1091093"/>
              </a:xfrm>
            </p:grpSpPr>
            <p:cxnSp>
              <p:nvCxnSpPr>
                <p:cNvPr id="716" name="Straight Connector 493"/>
                <p:cNvCxnSpPr/>
                <p:nvPr/>
              </p:nvCxnSpPr>
              <p:spPr>
                <a:xfrm rot="10800000">
                  <a:off x="2515623" y="5201557"/>
                  <a:ext cx="114061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Straight Connector 494"/>
                <p:cNvCxnSpPr/>
                <p:nvPr/>
              </p:nvCxnSpPr>
              <p:spPr>
                <a:xfrm rot="10800000">
                  <a:off x="2515623" y="5382119"/>
                  <a:ext cx="114061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Straight Connector 495"/>
                <p:cNvCxnSpPr/>
                <p:nvPr/>
              </p:nvCxnSpPr>
              <p:spPr>
                <a:xfrm rot="10800000">
                  <a:off x="2515623" y="5564450"/>
                  <a:ext cx="114061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Straight Connector 496"/>
                <p:cNvCxnSpPr/>
                <p:nvPr/>
              </p:nvCxnSpPr>
              <p:spPr>
                <a:xfrm rot="10800000">
                  <a:off x="2515623" y="5748552"/>
                  <a:ext cx="114061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Straight Connector 497"/>
                <p:cNvCxnSpPr/>
                <p:nvPr/>
              </p:nvCxnSpPr>
              <p:spPr>
                <a:xfrm rot="10800000">
                  <a:off x="2515623" y="6111446"/>
                  <a:ext cx="114061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Straight Connector 498"/>
                <p:cNvCxnSpPr/>
                <p:nvPr/>
              </p:nvCxnSpPr>
              <p:spPr>
                <a:xfrm rot="10800000">
                  <a:off x="2515623" y="5019225"/>
                  <a:ext cx="114061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Straight Connector 499"/>
                <p:cNvCxnSpPr/>
                <p:nvPr/>
              </p:nvCxnSpPr>
              <p:spPr>
                <a:xfrm rot="10800000">
                  <a:off x="2515623" y="5929114"/>
                  <a:ext cx="114061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Straight Connector 500"/>
                <p:cNvCxnSpPr/>
                <p:nvPr/>
              </p:nvCxnSpPr>
              <p:spPr>
                <a:xfrm rot="10800000">
                  <a:off x="2517392" y="5109506"/>
                  <a:ext cx="11406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Straight Connector 501"/>
                <p:cNvCxnSpPr/>
                <p:nvPr/>
              </p:nvCxnSpPr>
              <p:spPr>
                <a:xfrm rot="10800000">
                  <a:off x="2517392" y="5291837"/>
                  <a:ext cx="11406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Straight Connector 502"/>
                <p:cNvCxnSpPr/>
                <p:nvPr/>
              </p:nvCxnSpPr>
              <p:spPr>
                <a:xfrm rot="10800000">
                  <a:off x="2517392" y="5472399"/>
                  <a:ext cx="11406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6" name="Straight Connector 503"/>
                <p:cNvCxnSpPr/>
                <p:nvPr/>
              </p:nvCxnSpPr>
              <p:spPr>
                <a:xfrm rot="10800000">
                  <a:off x="2517392" y="5656501"/>
                  <a:ext cx="11406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Straight Connector 504"/>
                <p:cNvCxnSpPr/>
                <p:nvPr/>
              </p:nvCxnSpPr>
              <p:spPr>
                <a:xfrm rot="10800000">
                  <a:off x="2517392" y="6019395"/>
                  <a:ext cx="11406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Straight Connector 505"/>
                <p:cNvCxnSpPr/>
                <p:nvPr/>
              </p:nvCxnSpPr>
              <p:spPr>
                <a:xfrm rot="10800000">
                  <a:off x="2517392" y="5838834"/>
                  <a:ext cx="11406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0" name="Straight Connector 486"/>
              <p:cNvCxnSpPr/>
              <p:nvPr/>
            </p:nvCxnSpPr>
            <p:spPr bwMode="auto">
              <a:xfrm rot="18900000">
                <a:off x="9678457" y="10848283"/>
                <a:ext cx="5325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491"/>
              <p:cNvCxnSpPr/>
              <p:nvPr/>
            </p:nvCxnSpPr>
            <p:spPr bwMode="auto">
              <a:xfrm rot="18900000">
                <a:off x="10940436" y="10850215"/>
                <a:ext cx="5325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16" name="グループ化 661"/>
              <p:cNvGrpSpPr>
                <a:grpSpLocks/>
              </p:cNvGrpSpPr>
              <p:nvPr/>
            </p:nvGrpSpPr>
            <p:grpSpPr bwMode="auto">
              <a:xfrm>
                <a:off x="9774198" y="10845838"/>
                <a:ext cx="1592512" cy="3"/>
                <a:chOff x="9774198" y="10845838"/>
                <a:chExt cx="1592512" cy="3"/>
              </a:xfrm>
            </p:grpSpPr>
            <p:cxnSp>
              <p:nvCxnSpPr>
                <p:cNvPr id="705" name="Straight Connector 487"/>
                <p:cNvCxnSpPr/>
                <p:nvPr/>
              </p:nvCxnSpPr>
              <p:spPr bwMode="auto">
                <a:xfrm rot="18900000">
                  <a:off x="9877209" y="10844091"/>
                  <a:ext cx="53836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6" name="Straight Connector 488"/>
                <p:cNvCxnSpPr/>
                <p:nvPr/>
              </p:nvCxnSpPr>
              <p:spPr bwMode="auto">
                <a:xfrm rot="18900000">
                  <a:off x="10087539" y="10844091"/>
                  <a:ext cx="53836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489"/>
                <p:cNvCxnSpPr/>
                <p:nvPr/>
              </p:nvCxnSpPr>
              <p:spPr bwMode="auto">
                <a:xfrm rot="18900000">
                  <a:off x="10297869" y="10844091"/>
                  <a:ext cx="53836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Straight Connector 490"/>
                <p:cNvCxnSpPr/>
                <p:nvPr/>
              </p:nvCxnSpPr>
              <p:spPr bwMode="auto">
                <a:xfrm rot="18900000">
                  <a:off x="10718529" y="10844091"/>
                  <a:ext cx="5402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Straight Connector 492"/>
                <p:cNvCxnSpPr/>
                <p:nvPr/>
              </p:nvCxnSpPr>
              <p:spPr bwMode="auto">
                <a:xfrm rot="18900000">
                  <a:off x="10508198" y="10844091"/>
                  <a:ext cx="53836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Straight Connector 480"/>
                <p:cNvCxnSpPr/>
                <p:nvPr/>
              </p:nvCxnSpPr>
              <p:spPr bwMode="auto">
                <a:xfrm rot="18900000">
                  <a:off x="9774938" y="10844091"/>
                  <a:ext cx="5402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Straight Connector 481"/>
                <p:cNvCxnSpPr/>
                <p:nvPr/>
              </p:nvCxnSpPr>
              <p:spPr bwMode="auto">
                <a:xfrm rot="18900000">
                  <a:off x="9985269" y="10844091"/>
                  <a:ext cx="5402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Straight Connector 482"/>
                <p:cNvCxnSpPr/>
                <p:nvPr/>
              </p:nvCxnSpPr>
              <p:spPr bwMode="auto">
                <a:xfrm rot="18900000">
                  <a:off x="10195598" y="10844091"/>
                  <a:ext cx="5402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Straight Connector 483"/>
                <p:cNvCxnSpPr/>
                <p:nvPr/>
              </p:nvCxnSpPr>
              <p:spPr bwMode="auto">
                <a:xfrm rot="18900000">
                  <a:off x="10405928" y="10844091"/>
                  <a:ext cx="5402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Straight Connector 484"/>
                <p:cNvCxnSpPr/>
                <p:nvPr/>
              </p:nvCxnSpPr>
              <p:spPr bwMode="auto">
                <a:xfrm rot="18900000">
                  <a:off x="10826588" y="10844091"/>
                  <a:ext cx="5402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Straight Connector 485"/>
                <p:cNvCxnSpPr/>
                <p:nvPr/>
              </p:nvCxnSpPr>
              <p:spPr bwMode="auto">
                <a:xfrm rot="18900000">
                  <a:off x="10616258" y="10844091"/>
                  <a:ext cx="5402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7" name="Group 120"/>
              <p:cNvGrpSpPr>
                <a:grpSpLocks/>
              </p:cNvGrpSpPr>
              <p:nvPr/>
            </p:nvGrpSpPr>
            <p:grpSpPr bwMode="auto">
              <a:xfrm>
                <a:off x="10931258" y="10855637"/>
                <a:ext cx="536751" cy="1197212"/>
                <a:chOff x="2585523" y="3361853"/>
                <a:chExt cx="614877" cy="1371600"/>
              </a:xfrm>
            </p:grpSpPr>
            <p:grpSp>
              <p:nvGrpSpPr>
                <p:cNvPr id="3345" name="Group 71"/>
                <p:cNvGrpSpPr>
                  <a:grpSpLocks/>
                </p:cNvGrpSpPr>
                <p:nvPr/>
              </p:nvGrpSpPr>
              <p:grpSpPr bwMode="auto">
                <a:xfrm>
                  <a:off x="2590800" y="3361853"/>
                  <a:ext cx="609600" cy="1371600"/>
                  <a:chOff x="3429000" y="3886200"/>
                  <a:chExt cx="1425918" cy="1371600"/>
                </a:xfrm>
              </p:grpSpPr>
              <p:cxnSp>
                <p:nvCxnSpPr>
                  <p:cNvPr id="698" name="Straight Connector 472"/>
                  <p:cNvCxnSpPr/>
                  <p:nvPr/>
                </p:nvCxnSpPr>
                <p:spPr>
                  <a:xfrm rot="-2700000">
                    <a:off x="3425740" y="4114542"/>
                    <a:ext cx="142708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9" name="Straight Connector 473"/>
                  <p:cNvCxnSpPr/>
                  <p:nvPr/>
                </p:nvCxnSpPr>
                <p:spPr>
                  <a:xfrm rot="-2700000">
                    <a:off x="3425740" y="4342456"/>
                    <a:ext cx="142708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0" name="Straight Connector 474"/>
                  <p:cNvCxnSpPr/>
                  <p:nvPr/>
                </p:nvCxnSpPr>
                <p:spPr>
                  <a:xfrm rot="-2700000">
                    <a:off x="3425740" y="4572584"/>
                    <a:ext cx="142708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1" name="Straight Connector 475"/>
                  <p:cNvCxnSpPr/>
                  <p:nvPr/>
                </p:nvCxnSpPr>
                <p:spPr>
                  <a:xfrm rot="-2700000">
                    <a:off x="3425740" y="4798286"/>
                    <a:ext cx="142708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2" name="Straight Connector 476"/>
                  <p:cNvCxnSpPr/>
                  <p:nvPr/>
                </p:nvCxnSpPr>
                <p:spPr>
                  <a:xfrm rot="-2700000">
                    <a:off x="3425740" y="5256329"/>
                    <a:ext cx="142708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3" name="Straight Connector 477"/>
                  <p:cNvCxnSpPr/>
                  <p:nvPr/>
                </p:nvCxnSpPr>
                <p:spPr>
                  <a:xfrm rot="-2700000">
                    <a:off x="3425740" y="3884414"/>
                    <a:ext cx="142708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4" name="Straight Connector 478"/>
                  <p:cNvCxnSpPr/>
                  <p:nvPr/>
                </p:nvCxnSpPr>
                <p:spPr>
                  <a:xfrm rot="-2700000">
                    <a:off x="3425740" y="5028414"/>
                    <a:ext cx="1427081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92" name="Straight Connector 466"/>
                <p:cNvCxnSpPr/>
                <p:nvPr/>
              </p:nvCxnSpPr>
              <p:spPr>
                <a:xfrm rot="18900000">
                  <a:off x="2584986" y="3700833"/>
                  <a:ext cx="6078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3" name="Straight Connector 467"/>
                <p:cNvCxnSpPr/>
                <p:nvPr/>
              </p:nvCxnSpPr>
              <p:spPr>
                <a:xfrm rot="18900000">
                  <a:off x="2584986" y="3930961"/>
                  <a:ext cx="6078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4" name="Straight Connector 468"/>
                <p:cNvCxnSpPr/>
                <p:nvPr/>
              </p:nvCxnSpPr>
              <p:spPr>
                <a:xfrm rot="18900000">
                  <a:off x="2584986" y="4158875"/>
                  <a:ext cx="6078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469"/>
                <p:cNvCxnSpPr/>
                <p:nvPr/>
              </p:nvCxnSpPr>
              <p:spPr>
                <a:xfrm rot="18900000">
                  <a:off x="2584986" y="4389003"/>
                  <a:ext cx="6078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Straight Connector 470"/>
                <p:cNvCxnSpPr/>
                <p:nvPr/>
              </p:nvCxnSpPr>
              <p:spPr>
                <a:xfrm rot="18900000">
                  <a:off x="2584986" y="3475131"/>
                  <a:ext cx="6078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7" name="Straight Connector 471"/>
                <p:cNvCxnSpPr/>
                <p:nvPr/>
              </p:nvCxnSpPr>
              <p:spPr>
                <a:xfrm rot="18900000">
                  <a:off x="2584986" y="4614705"/>
                  <a:ext cx="6078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4" name="Straight Connector 455"/>
              <p:cNvCxnSpPr/>
              <p:nvPr/>
            </p:nvCxnSpPr>
            <p:spPr bwMode="auto">
              <a:xfrm rot="10800000">
                <a:off x="9717050" y="11053015"/>
                <a:ext cx="124461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456"/>
              <p:cNvCxnSpPr/>
              <p:nvPr/>
            </p:nvCxnSpPr>
            <p:spPr bwMode="auto">
              <a:xfrm rot="10800000">
                <a:off x="10116484" y="10647414"/>
                <a:ext cx="12446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20" name="グループ化 665"/>
              <p:cNvGrpSpPr>
                <a:grpSpLocks/>
              </p:cNvGrpSpPr>
              <p:nvPr/>
            </p:nvGrpSpPr>
            <p:grpSpPr bwMode="auto">
              <a:xfrm>
                <a:off x="9717124" y="10686722"/>
                <a:ext cx="1644395" cy="362278"/>
                <a:chOff x="9741380" y="10679578"/>
                <a:chExt cx="1620139" cy="362278"/>
              </a:xfrm>
            </p:grpSpPr>
            <p:cxnSp>
              <p:nvCxnSpPr>
                <p:cNvPr id="680" name="Straight Connector 451"/>
                <p:cNvCxnSpPr/>
                <p:nvPr/>
              </p:nvCxnSpPr>
              <p:spPr bwMode="auto">
                <a:xfrm rot="10800000">
                  <a:off x="10068308" y="10715597"/>
                  <a:ext cx="124526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1" name="Straight Connector 452"/>
                <p:cNvCxnSpPr/>
                <p:nvPr/>
              </p:nvCxnSpPr>
              <p:spPr bwMode="auto">
                <a:xfrm rot="10800000">
                  <a:off x="9997965" y="10787059"/>
                  <a:ext cx="124526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2" name="Straight Connector 453"/>
                <p:cNvCxnSpPr/>
                <p:nvPr/>
              </p:nvCxnSpPr>
              <p:spPr bwMode="auto">
                <a:xfrm rot="10800000">
                  <a:off x="9933326" y="10860454"/>
                  <a:ext cx="124336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Straight Connector 454"/>
                <p:cNvCxnSpPr/>
                <p:nvPr/>
              </p:nvCxnSpPr>
              <p:spPr bwMode="auto">
                <a:xfrm rot="10800000">
                  <a:off x="9857279" y="10933848"/>
                  <a:ext cx="124526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4" name="Straight Connector 457"/>
                <p:cNvCxnSpPr/>
                <p:nvPr/>
              </p:nvCxnSpPr>
              <p:spPr bwMode="auto">
                <a:xfrm rot="10800000">
                  <a:off x="9783133" y="11005312"/>
                  <a:ext cx="124526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Straight Connector 445"/>
                <p:cNvCxnSpPr/>
                <p:nvPr/>
              </p:nvCxnSpPr>
              <p:spPr bwMode="auto">
                <a:xfrm rot="10800000">
                  <a:off x="10115838" y="10678899"/>
                  <a:ext cx="124526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Straight Connector 446"/>
                <p:cNvCxnSpPr/>
                <p:nvPr/>
              </p:nvCxnSpPr>
              <p:spPr bwMode="auto">
                <a:xfrm rot="10800000">
                  <a:off x="10034087" y="10752293"/>
                  <a:ext cx="124526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7" name="Straight Connector 447"/>
                <p:cNvCxnSpPr/>
                <p:nvPr/>
              </p:nvCxnSpPr>
              <p:spPr bwMode="auto">
                <a:xfrm rot="10800000">
                  <a:off x="9963744" y="10823757"/>
                  <a:ext cx="124716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Straight Connector 448"/>
                <p:cNvCxnSpPr/>
                <p:nvPr/>
              </p:nvCxnSpPr>
              <p:spPr bwMode="auto">
                <a:xfrm rot="10800000">
                  <a:off x="9897203" y="10897151"/>
                  <a:ext cx="124526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449"/>
                <p:cNvCxnSpPr/>
                <p:nvPr/>
              </p:nvCxnSpPr>
              <p:spPr bwMode="auto">
                <a:xfrm rot="10800000">
                  <a:off x="9741307" y="11042008"/>
                  <a:ext cx="126047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0" name="Straight Connector 450"/>
                <p:cNvCxnSpPr/>
                <p:nvPr/>
              </p:nvCxnSpPr>
              <p:spPr bwMode="auto">
                <a:xfrm rot="10800000">
                  <a:off x="9830663" y="10968614"/>
                  <a:ext cx="124526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1" name="グループ化 666"/>
              <p:cNvGrpSpPr>
                <a:grpSpLocks/>
              </p:cNvGrpSpPr>
              <p:nvPr/>
            </p:nvGrpSpPr>
            <p:grpSpPr bwMode="auto">
              <a:xfrm>
                <a:off x="11000632" y="10642364"/>
                <a:ext cx="399104" cy="1597342"/>
                <a:chOff x="11000632" y="10642364"/>
                <a:chExt cx="399104" cy="1597342"/>
              </a:xfrm>
            </p:grpSpPr>
            <p:cxnSp>
              <p:nvCxnSpPr>
                <p:cNvPr id="668" name="Straight Connector 458"/>
                <p:cNvCxnSpPr/>
                <p:nvPr/>
              </p:nvCxnSpPr>
              <p:spPr bwMode="auto">
                <a:xfrm rot="16200000" flipH="1">
                  <a:off x="10758488" y="11292513"/>
                  <a:ext cx="12090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9" name="Straight Connector 459"/>
                <p:cNvCxnSpPr/>
                <p:nvPr/>
              </p:nvCxnSpPr>
              <p:spPr bwMode="auto">
                <a:xfrm rot="16200000" flipH="1">
                  <a:off x="10686126" y="11359147"/>
                  <a:ext cx="121100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0" name="Straight Connector 460"/>
                <p:cNvCxnSpPr/>
                <p:nvPr/>
              </p:nvCxnSpPr>
              <p:spPr bwMode="auto">
                <a:xfrm rot="16200000" flipH="1">
                  <a:off x="10612800" y="11428678"/>
                  <a:ext cx="121100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461"/>
                <p:cNvCxnSpPr/>
                <p:nvPr/>
              </p:nvCxnSpPr>
              <p:spPr bwMode="auto">
                <a:xfrm rot="16200000" flipH="1">
                  <a:off x="10539473" y="11504004"/>
                  <a:ext cx="121100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2" name="Straight Connector 462"/>
                <p:cNvCxnSpPr/>
                <p:nvPr/>
              </p:nvCxnSpPr>
              <p:spPr bwMode="auto">
                <a:xfrm rot="16200000" flipH="1">
                  <a:off x="10395717" y="11634376"/>
                  <a:ext cx="12090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Straight Connector 463"/>
                <p:cNvCxnSpPr/>
                <p:nvPr/>
              </p:nvCxnSpPr>
              <p:spPr bwMode="auto">
                <a:xfrm rot="16200000" flipH="1">
                  <a:off x="10795150" y="11246159"/>
                  <a:ext cx="12090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464"/>
                <p:cNvCxnSpPr/>
                <p:nvPr/>
              </p:nvCxnSpPr>
              <p:spPr bwMode="auto">
                <a:xfrm rot="16200000" flipH="1">
                  <a:off x="10468077" y="11569673"/>
                  <a:ext cx="121100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440"/>
                <p:cNvCxnSpPr/>
                <p:nvPr/>
              </p:nvCxnSpPr>
              <p:spPr bwMode="auto">
                <a:xfrm rot="16200000" flipH="1">
                  <a:off x="10721824" y="11319553"/>
                  <a:ext cx="12090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Straight Connector 441"/>
                <p:cNvCxnSpPr/>
                <p:nvPr/>
              </p:nvCxnSpPr>
              <p:spPr bwMode="auto">
                <a:xfrm rot="16200000" flipH="1">
                  <a:off x="10650428" y="11400673"/>
                  <a:ext cx="12090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442"/>
                <p:cNvCxnSpPr/>
                <p:nvPr/>
              </p:nvCxnSpPr>
              <p:spPr bwMode="auto">
                <a:xfrm rot="16200000" flipH="1">
                  <a:off x="10577102" y="11472136"/>
                  <a:ext cx="12090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443"/>
                <p:cNvCxnSpPr/>
                <p:nvPr/>
              </p:nvCxnSpPr>
              <p:spPr bwMode="auto">
                <a:xfrm rot="16200000" flipH="1">
                  <a:off x="10432379" y="11601542"/>
                  <a:ext cx="12090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444"/>
                <p:cNvCxnSpPr/>
                <p:nvPr/>
              </p:nvCxnSpPr>
              <p:spPr bwMode="auto">
                <a:xfrm rot="16200000" flipH="1">
                  <a:off x="10504742" y="11536838"/>
                  <a:ext cx="120714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43" name="Straight Arrow Connector 7"/>
            <p:cNvCxnSpPr/>
            <p:nvPr/>
          </p:nvCxnSpPr>
          <p:spPr>
            <a:xfrm>
              <a:off x="15930351" y="10182539"/>
              <a:ext cx="1952259" cy="17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Arrow Connector 8"/>
            <p:cNvCxnSpPr/>
            <p:nvPr/>
          </p:nvCxnSpPr>
          <p:spPr>
            <a:xfrm flipV="1">
              <a:off x="16113761" y="8697786"/>
              <a:ext cx="0" cy="17280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5" name="TextBox 11"/>
            <p:cNvSpPr txBox="1"/>
            <p:nvPr/>
          </p:nvSpPr>
          <p:spPr>
            <a:xfrm>
              <a:off x="17872028" y="9940958"/>
              <a:ext cx="458525" cy="4461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Calibri"/>
                  <a:ea typeface="+mn-ea"/>
                </a:rPr>
                <a:t>W</a:t>
              </a:r>
            </a:p>
          </p:txBody>
        </p:sp>
        <p:sp>
          <p:nvSpPr>
            <p:cNvPr id="746" name="TextBox 12"/>
            <p:cNvSpPr txBox="1"/>
            <p:nvPr/>
          </p:nvSpPr>
          <p:spPr>
            <a:xfrm>
              <a:off x="15872154" y="8269289"/>
              <a:ext cx="384456" cy="4443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Calibri"/>
                  <a:ea typeface="+mn-ea"/>
                </a:rPr>
                <a:t>H</a:t>
              </a:r>
            </a:p>
          </p:txBody>
        </p:sp>
        <p:sp>
          <p:nvSpPr>
            <p:cNvPr id="3308" name="TextBox 13"/>
            <p:cNvSpPr txBox="1">
              <a:spLocks noChangeArrowheads="1"/>
            </p:cNvSpPr>
            <p:nvPr/>
          </p:nvSpPr>
          <p:spPr bwMode="auto">
            <a:xfrm>
              <a:off x="15725778" y="9644814"/>
              <a:ext cx="511171" cy="444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2000">
                  <a:solidFill>
                    <a:schemeClr val="accent1"/>
                  </a:solidFill>
                  <a:latin typeface="Calibri" charset="0"/>
                </a:rPr>
                <a:t>S</a:t>
              </a:r>
            </a:p>
          </p:txBody>
        </p:sp>
        <p:sp>
          <p:nvSpPr>
            <p:cNvPr id="830" name="正方形/長方形 829"/>
            <p:cNvSpPr/>
            <p:nvPr/>
          </p:nvSpPr>
          <p:spPr>
            <a:xfrm>
              <a:off x="16477053" y="8971108"/>
              <a:ext cx="202810" cy="19397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  <p:sp>
          <p:nvSpPr>
            <p:cNvPr id="831" name="正方形/長方形 256"/>
            <p:cNvSpPr/>
            <p:nvPr/>
          </p:nvSpPr>
          <p:spPr>
            <a:xfrm>
              <a:off x="17648056" y="8803588"/>
              <a:ext cx="169302" cy="1246699"/>
            </a:xfrm>
            <a:custGeom>
              <a:avLst/>
              <a:gdLst>
                <a:gd name="connsiteX0" fmla="*/ 0 w 203201"/>
                <a:gd name="connsiteY0" fmla="*/ 0 h 194404"/>
                <a:gd name="connsiteX1" fmla="*/ 203201 w 203201"/>
                <a:gd name="connsiteY1" fmla="*/ 0 h 194404"/>
                <a:gd name="connsiteX2" fmla="*/ 203201 w 203201"/>
                <a:gd name="connsiteY2" fmla="*/ 194404 h 194404"/>
                <a:gd name="connsiteX3" fmla="*/ 0 w 203201"/>
                <a:gd name="connsiteY3" fmla="*/ 194404 h 194404"/>
                <a:gd name="connsiteX4" fmla="*/ 0 w 203201"/>
                <a:gd name="connsiteY4" fmla="*/ 0 h 194404"/>
                <a:gd name="connsiteX0" fmla="*/ 0 w 203201"/>
                <a:gd name="connsiteY0" fmla="*/ 121186 h 315590"/>
                <a:gd name="connsiteX1" fmla="*/ 192184 w 203201"/>
                <a:gd name="connsiteY1" fmla="*/ 0 h 315590"/>
                <a:gd name="connsiteX2" fmla="*/ 203201 w 203201"/>
                <a:gd name="connsiteY2" fmla="*/ 315590 h 315590"/>
                <a:gd name="connsiteX3" fmla="*/ 0 w 203201"/>
                <a:gd name="connsiteY3" fmla="*/ 315590 h 315590"/>
                <a:gd name="connsiteX4" fmla="*/ 0 w 203201"/>
                <a:gd name="connsiteY4" fmla="*/ 121186 h 315590"/>
                <a:gd name="connsiteX0" fmla="*/ 0 w 203201"/>
                <a:gd name="connsiteY0" fmla="*/ 121186 h 315590"/>
                <a:gd name="connsiteX1" fmla="*/ 192184 w 203201"/>
                <a:gd name="connsiteY1" fmla="*/ 0 h 315590"/>
                <a:gd name="connsiteX2" fmla="*/ 203201 w 203201"/>
                <a:gd name="connsiteY2" fmla="*/ 238472 h 315590"/>
                <a:gd name="connsiteX3" fmla="*/ 0 w 203201"/>
                <a:gd name="connsiteY3" fmla="*/ 315590 h 315590"/>
                <a:gd name="connsiteX4" fmla="*/ 0 w 203201"/>
                <a:gd name="connsiteY4" fmla="*/ 121186 h 315590"/>
                <a:gd name="connsiteX0" fmla="*/ 0 w 198439"/>
                <a:gd name="connsiteY0" fmla="*/ 121186 h 315590"/>
                <a:gd name="connsiteX1" fmla="*/ 192184 w 198439"/>
                <a:gd name="connsiteY1" fmla="*/ 0 h 315590"/>
                <a:gd name="connsiteX2" fmla="*/ 198439 w 198439"/>
                <a:gd name="connsiteY2" fmla="*/ 186085 h 315590"/>
                <a:gd name="connsiteX3" fmla="*/ 0 w 198439"/>
                <a:gd name="connsiteY3" fmla="*/ 315590 h 315590"/>
                <a:gd name="connsiteX4" fmla="*/ 0 w 198439"/>
                <a:gd name="connsiteY4" fmla="*/ 121186 h 315590"/>
                <a:gd name="connsiteX0" fmla="*/ 0 w 198439"/>
                <a:gd name="connsiteY0" fmla="*/ 149761 h 344165"/>
                <a:gd name="connsiteX1" fmla="*/ 144559 w 198439"/>
                <a:gd name="connsiteY1" fmla="*/ 0 h 344165"/>
                <a:gd name="connsiteX2" fmla="*/ 198439 w 198439"/>
                <a:gd name="connsiteY2" fmla="*/ 214660 h 344165"/>
                <a:gd name="connsiteX3" fmla="*/ 0 w 198439"/>
                <a:gd name="connsiteY3" fmla="*/ 344165 h 344165"/>
                <a:gd name="connsiteX4" fmla="*/ 0 w 198439"/>
                <a:gd name="connsiteY4" fmla="*/ 149761 h 344165"/>
                <a:gd name="connsiteX0" fmla="*/ 0 w 146051"/>
                <a:gd name="connsiteY0" fmla="*/ 149761 h 344165"/>
                <a:gd name="connsiteX1" fmla="*/ 144559 w 146051"/>
                <a:gd name="connsiteY1" fmla="*/ 0 h 344165"/>
                <a:gd name="connsiteX2" fmla="*/ 146051 w 146051"/>
                <a:gd name="connsiteY2" fmla="*/ 224185 h 344165"/>
                <a:gd name="connsiteX3" fmla="*/ 0 w 146051"/>
                <a:gd name="connsiteY3" fmla="*/ 344165 h 344165"/>
                <a:gd name="connsiteX4" fmla="*/ 0 w 146051"/>
                <a:gd name="connsiteY4" fmla="*/ 149761 h 344165"/>
                <a:gd name="connsiteX0" fmla="*/ 0 w 155576"/>
                <a:gd name="connsiteY0" fmla="*/ 44473 h 344165"/>
                <a:gd name="connsiteX1" fmla="*/ 154084 w 155576"/>
                <a:gd name="connsiteY1" fmla="*/ 0 h 344165"/>
                <a:gd name="connsiteX2" fmla="*/ 155576 w 155576"/>
                <a:gd name="connsiteY2" fmla="*/ 224185 h 344165"/>
                <a:gd name="connsiteX3" fmla="*/ 9525 w 155576"/>
                <a:gd name="connsiteY3" fmla="*/ 344165 h 344165"/>
                <a:gd name="connsiteX4" fmla="*/ 0 w 155576"/>
                <a:gd name="connsiteY4" fmla="*/ 44473 h 344165"/>
                <a:gd name="connsiteX0" fmla="*/ 0 w 154124"/>
                <a:gd name="connsiteY0" fmla="*/ 44473 h 344165"/>
                <a:gd name="connsiteX1" fmla="*/ 154084 w 154124"/>
                <a:gd name="connsiteY1" fmla="*/ 0 h 344165"/>
                <a:gd name="connsiteX2" fmla="*/ 150814 w 154124"/>
                <a:gd name="connsiteY2" fmla="*/ 296571 h 344165"/>
                <a:gd name="connsiteX3" fmla="*/ 9525 w 154124"/>
                <a:gd name="connsiteY3" fmla="*/ 344165 h 344165"/>
                <a:gd name="connsiteX4" fmla="*/ 0 w 154124"/>
                <a:gd name="connsiteY4" fmla="*/ 44473 h 344165"/>
                <a:gd name="connsiteX0" fmla="*/ 0 w 169864"/>
                <a:gd name="connsiteY0" fmla="*/ 44473 h 344165"/>
                <a:gd name="connsiteX1" fmla="*/ 154084 w 169864"/>
                <a:gd name="connsiteY1" fmla="*/ 0 h 344165"/>
                <a:gd name="connsiteX2" fmla="*/ 169864 w 169864"/>
                <a:gd name="connsiteY2" fmla="*/ 296571 h 344165"/>
                <a:gd name="connsiteX3" fmla="*/ 9525 w 169864"/>
                <a:gd name="connsiteY3" fmla="*/ 344165 h 344165"/>
                <a:gd name="connsiteX4" fmla="*/ 0 w 169864"/>
                <a:gd name="connsiteY4" fmla="*/ 44473 h 34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864" h="344165">
                  <a:moveTo>
                    <a:pt x="0" y="44473"/>
                  </a:moveTo>
                  <a:lnTo>
                    <a:pt x="154084" y="0"/>
                  </a:lnTo>
                  <a:cubicBezTo>
                    <a:pt x="154581" y="74728"/>
                    <a:pt x="169367" y="221843"/>
                    <a:pt x="169864" y="296571"/>
                  </a:cubicBezTo>
                  <a:lnTo>
                    <a:pt x="9525" y="344165"/>
                  </a:lnTo>
                  <a:lnTo>
                    <a:pt x="0" y="44473"/>
                  </a:lnTo>
                  <a:close/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</p:grpSp>
      <p:sp>
        <p:nvSpPr>
          <p:cNvPr id="3113" name="正方形/長方形 3076"/>
          <p:cNvSpPr>
            <a:spLocks noChangeArrowheads="1"/>
          </p:cNvSpPr>
          <p:nvPr/>
        </p:nvSpPr>
        <p:spPr bwMode="auto">
          <a:xfrm>
            <a:off x="15444872" y="10141168"/>
            <a:ext cx="2963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solidFill>
                  <a:schemeClr val="accent1"/>
                </a:solidFill>
                <a:latin typeface="Calibri" charset="0"/>
              </a:rPr>
              <a:t>Full resolution information</a:t>
            </a:r>
          </a:p>
        </p:txBody>
      </p:sp>
      <p:grpSp>
        <p:nvGrpSpPr>
          <p:cNvPr id="3114" name="グループ化 3147"/>
          <p:cNvGrpSpPr>
            <a:grpSpLocks/>
          </p:cNvGrpSpPr>
          <p:nvPr/>
        </p:nvGrpSpPr>
        <p:grpSpPr bwMode="auto">
          <a:xfrm>
            <a:off x="24392022" y="9633857"/>
            <a:ext cx="3849688" cy="1296987"/>
            <a:chOff x="24612600" y="9825688"/>
            <a:chExt cx="3850406" cy="1296968"/>
          </a:xfrm>
        </p:grpSpPr>
        <p:grpSp>
          <p:nvGrpSpPr>
            <p:cNvPr id="3273" name="グループ化 1123"/>
            <p:cNvGrpSpPr>
              <a:grpSpLocks/>
            </p:cNvGrpSpPr>
            <p:nvPr/>
          </p:nvGrpSpPr>
          <p:grpSpPr bwMode="auto">
            <a:xfrm>
              <a:off x="25962901" y="9825688"/>
              <a:ext cx="1037099" cy="1296968"/>
              <a:chOff x="25034322" y="8515779"/>
              <a:chExt cx="1037099" cy="1296968"/>
            </a:xfrm>
          </p:grpSpPr>
          <p:sp>
            <p:nvSpPr>
              <p:cNvPr id="1125" name="正方形/長方形 1124"/>
              <p:cNvSpPr/>
              <p:nvPr/>
            </p:nvSpPr>
            <p:spPr>
              <a:xfrm>
                <a:off x="25130504" y="8591978"/>
                <a:ext cx="74626" cy="114457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6" name="正方形/長方形 1125"/>
              <p:cNvSpPr/>
              <p:nvPr/>
            </p:nvSpPr>
            <p:spPr>
              <a:xfrm>
                <a:off x="25292459" y="8591978"/>
                <a:ext cx="74626" cy="114457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7" name="正方形/長方形 1126"/>
              <p:cNvSpPr/>
              <p:nvPr/>
            </p:nvSpPr>
            <p:spPr>
              <a:xfrm>
                <a:off x="25454414" y="8591978"/>
                <a:ext cx="76214" cy="114457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8" name="正方形/長方形 1127"/>
              <p:cNvSpPr/>
              <p:nvPr/>
            </p:nvSpPr>
            <p:spPr>
              <a:xfrm>
                <a:off x="25886295" y="8591978"/>
                <a:ext cx="77801" cy="114457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9" name="左大かっこ 1128"/>
              <p:cNvSpPr/>
              <p:nvPr/>
            </p:nvSpPr>
            <p:spPr>
              <a:xfrm>
                <a:off x="25033648" y="8515779"/>
                <a:ext cx="117497" cy="1296968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0" name="左大かっこ 1129"/>
              <p:cNvSpPr/>
              <p:nvPr/>
            </p:nvSpPr>
            <p:spPr>
              <a:xfrm flipH="1">
                <a:off x="25954569" y="8515779"/>
                <a:ext cx="117497" cy="1296968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1" name="テキスト ボックス 530"/>
              <p:cNvSpPr txBox="1">
                <a:spLocks noChangeArrowheads="1"/>
              </p:cNvSpPr>
              <p:nvPr/>
            </p:nvSpPr>
            <p:spPr bwMode="auto">
              <a:xfrm>
                <a:off x="25530266" y="8839200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grpSp>
          <p:nvGrpSpPr>
            <p:cNvPr id="3274" name="グループ化 3084"/>
            <p:cNvGrpSpPr>
              <a:grpSpLocks/>
            </p:cNvGrpSpPr>
            <p:nvPr/>
          </p:nvGrpSpPr>
          <p:grpSpPr bwMode="auto">
            <a:xfrm>
              <a:off x="24612600" y="10208560"/>
              <a:ext cx="1259606" cy="531225"/>
              <a:chOff x="24993600" y="10519554"/>
              <a:chExt cx="1259606" cy="531225"/>
            </a:xfrm>
          </p:grpSpPr>
          <p:sp>
            <p:nvSpPr>
              <p:cNvPr id="1146" name="左大かっこ 1145"/>
              <p:cNvSpPr/>
              <p:nvPr/>
            </p:nvSpPr>
            <p:spPr bwMode="auto">
              <a:xfrm>
                <a:off x="24993600" y="10519263"/>
                <a:ext cx="96856" cy="531805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7" name="左大かっこ 1146"/>
              <p:cNvSpPr/>
              <p:nvPr/>
            </p:nvSpPr>
            <p:spPr bwMode="auto">
              <a:xfrm flipH="1">
                <a:off x="26155867" y="10519263"/>
                <a:ext cx="96856" cy="531805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291" name="グループ化 3083"/>
              <p:cNvGrpSpPr>
                <a:grpSpLocks/>
              </p:cNvGrpSpPr>
              <p:nvPr/>
            </p:nvGrpSpPr>
            <p:grpSpPr bwMode="auto">
              <a:xfrm>
                <a:off x="25051807" y="10592899"/>
                <a:ext cx="1143191" cy="379901"/>
                <a:chOff x="25082607" y="10592899"/>
                <a:chExt cx="1143191" cy="379901"/>
              </a:xfrm>
            </p:grpSpPr>
            <p:sp>
              <p:nvSpPr>
                <p:cNvPr id="1148" name="正方形/長方形 1147"/>
                <p:cNvSpPr/>
                <p:nvPr/>
              </p:nvSpPr>
              <p:spPr>
                <a:xfrm rot="5400000">
                  <a:off x="25616655" y="10058781"/>
                  <a:ext cx="74612" cy="114162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9" name="正方形/長方形 1148"/>
                <p:cNvSpPr/>
                <p:nvPr/>
              </p:nvSpPr>
              <p:spPr>
                <a:xfrm rot="5400000">
                  <a:off x="25615862" y="10211972"/>
                  <a:ext cx="76199" cy="1141625"/>
                </a:xfrm>
                <a:prstGeom prst="rect">
                  <a:avLst/>
                </a:prstGeom>
                <a:solidFill>
                  <a:srgbClr val="00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0" name="正方形/長方形 1149"/>
                <p:cNvSpPr/>
                <p:nvPr/>
              </p:nvSpPr>
              <p:spPr>
                <a:xfrm rot="5400000">
                  <a:off x="25616656" y="10365163"/>
                  <a:ext cx="74611" cy="1141625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275" name="グループ化 1173"/>
            <p:cNvGrpSpPr>
              <a:grpSpLocks/>
            </p:cNvGrpSpPr>
            <p:nvPr/>
          </p:nvGrpSpPr>
          <p:grpSpPr bwMode="auto">
            <a:xfrm>
              <a:off x="27087119" y="10002001"/>
              <a:ext cx="1375887" cy="944343"/>
              <a:chOff x="26162018" y="8554282"/>
              <a:chExt cx="1375887" cy="944343"/>
            </a:xfrm>
          </p:grpSpPr>
          <p:sp>
            <p:nvSpPr>
              <p:cNvPr id="1175" name="左大かっこ 1174"/>
              <p:cNvSpPr/>
              <p:nvPr/>
            </p:nvSpPr>
            <p:spPr bwMode="auto">
              <a:xfrm>
                <a:off x="26161285" y="8657364"/>
                <a:ext cx="107970" cy="841363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6" name="左大かっこ 1175"/>
              <p:cNvSpPr/>
              <p:nvPr/>
            </p:nvSpPr>
            <p:spPr bwMode="auto">
              <a:xfrm flipH="1">
                <a:off x="27328316" y="8657364"/>
                <a:ext cx="107970" cy="841363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7" name="正方形/長方形 1176"/>
              <p:cNvSpPr/>
              <p:nvPr/>
            </p:nvSpPr>
            <p:spPr>
              <a:xfrm>
                <a:off x="26251790" y="8725625"/>
                <a:ext cx="77802" cy="920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78" name="正方形/長方形 1177"/>
              <p:cNvSpPr/>
              <p:nvPr/>
            </p:nvSpPr>
            <p:spPr>
              <a:xfrm>
                <a:off x="26377225" y="8722451"/>
                <a:ext cx="76214" cy="9048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79" name="正方形/長方形 1178"/>
              <p:cNvSpPr/>
              <p:nvPr/>
            </p:nvSpPr>
            <p:spPr>
              <a:xfrm>
                <a:off x="26251790" y="8876436"/>
                <a:ext cx="77802" cy="904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0" name="正方形/長方形 1179"/>
              <p:cNvSpPr/>
              <p:nvPr/>
            </p:nvSpPr>
            <p:spPr>
              <a:xfrm>
                <a:off x="27274331" y="8722451"/>
                <a:ext cx="76214" cy="9048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1" name="正方形/長方形 1180"/>
              <p:cNvSpPr/>
              <p:nvPr/>
            </p:nvSpPr>
            <p:spPr>
              <a:xfrm>
                <a:off x="27274331" y="9341566"/>
                <a:ext cx="76214" cy="920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2" name="正方形/長方形 1181"/>
              <p:cNvSpPr/>
              <p:nvPr/>
            </p:nvSpPr>
            <p:spPr>
              <a:xfrm>
                <a:off x="26251790" y="9327280"/>
                <a:ext cx="77802" cy="920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84" name="テキスト ボックス 530"/>
              <p:cNvSpPr txBox="1">
                <a:spLocks noChangeArrowheads="1"/>
              </p:cNvSpPr>
              <p:nvPr/>
            </p:nvSpPr>
            <p:spPr bwMode="auto">
              <a:xfrm>
                <a:off x="26707050" y="8554282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85" name="テキスト ボックス 530"/>
              <p:cNvSpPr txBox="1">
                <a:spLocks noChangeArrowheads="1"/>
              </p:cNvSpPr>
              <p:nvPr/>
            </p:nvSpPr>
            <p:spPr bwMode="auto">
              <a:xfrm rot="2378124">
                <a:off x="26707050" y="8850389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86" name="テキスト ボックス 530"/>
              <p:cNvSpPr txBox="1">
                <a:spLocks noChangeArrowheads="1"/>
              </p:cNvSpPr>
              <p:nvPr/>
            </p:nvSpPr>
            <p:spPr bwMode="auto">
              <a:xfrm rot="5400000">
                <a:off x="27205763" y="8985188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87" name="テキスト ボックス 530"/>
              <p:cNvSpPr txBox="1">
                <a:spLocks noChangeArrowheads="1"/>
              </p:cNvSpPr>
              <p:nvPr/>
            </p:nvSpPr>
            <p:spPr bwMode="auto">
              <a:xfrm rot="5400000">
                <a:off x="26185458" y="8985188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88" name="テキスト ボックス 530"/>
              <p:cNvSpPr txBox="1">
                <a:spLocks noChangeArrowheads="1"/>
              </p:cNvSpPr>
              <p:nvPr/>
            </p:nvSpPr>
            <p:spPr bwMode="auto">
              <a:xfrm>
                <a:off x="26707050" y="9144000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</p:grpSp>
      <p:sp>
        <p:nvSpPr>
          <p:cNvPr id="3115" name="正方形/長方形 1191"/>
          <p:cNvSpPr>
            <a:spLocks noChangeArrowheads="1"/>
          </p:cNvSpPr>
          <p:nvPr/>
        </p:nvSpPr>
        <p:spPr bwMode="auto">
          <a:xfrm>
            <a:off x="19713660" y="8774104"/>
            <a:ext cx="232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solidFill>
                  <a:schemeClr val="accent1"/>
                </a:solidFill>
                <a:latin typeface="Calibri" charset="0"/>
              </a:rPr>
              <a:t>Hyperspectral image</a:t>
            </a:r>
          </a:p>
        </p:txBody>
      </p:sp>
      <p:sp>
        <p:nvSpPr>
          <p:cNvPr id="3116" name="正方形/長方形 1192"/>
          <p:cNvSpPr>
            <a:spLocks noChangeArrowheads="1"/>
          </p:cNvSpPr>
          <p:nvPr/>
        </p:nvSpPr>
        <p:spPr bwMode="auto">
          <a:xfrm>
            <a:off x="19743822" y="10603812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solidFill>
                  <a:schemeClr val="accent1"/>
                </a:solidFill>
                <a:latin typeface="Calibri" charset="0"/>
              </a:rPr>
              <a:t>RGB image</a:t>
            </a:r>
          </a:p>
        </p:txBody>
      </p:sp>
      <p:grpSp>
        <p:nvGrpSpPr>
          <p:cNvPr id="3117" name="グループ化 3146"/>
          <p:cNvGrpSpPr>
            <a:grpSpLocks/>
          </p:cNvGrpSpPr>
          <p:nvPr/>
        </p:nvGrpSpPr>
        <p:grpSpPr bwMode="auto">
          <a:xfrm>
            <a:off x="24392022" y="7660344"/>
            <a:ext cx="3308350" cy="1312862"/>
            <a:chOff x="24612600" y="7755209"/>
            <a:chExt cx="3307686" cy="1312591"/>
          </a:xfrm>
        </p:grpSpPr>
        <p:grpSp>
          <p:nvGrpSpPr>
            <p:cNvPr id="3232" name="グループ化 3082"/>
            <p:cNvGrpSpPr>
              <a:grpSpLocks/>
            </p:cNvGrpSpPr>
            <p:nvPr/>
          </p:nvGrpSpPr>
          <p:grpSpPr bwMode="auto">
            <a:xfrm>
              <a:off x="24612600" y="7763020"/>
              <a:ext cx="1037099" cy="1296968"/>
              <a:chOff x="25034322" y="8515779"/>
              <a:chExt cx="1037099" cy="1296968"/>
            </a:xfrm>
          </p:grpSpPr>
          <p:sp>
            <p:nvSpPr>
              <p:cNvPr id="1054" name="正方形/長方形 1053"/>
              <p:cNvSpPr/>
              <p:nvPr/>
            </p:nvSpPr>
            <p:spPr>
              <a:xfrm>
                <a:off x="25131141" y="8592087"/>
                <a:ext cx="74597" cy="114435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5" name="正方形/長方形 1054"/>
              <p:cNvSpPr/>
              <p:nvPr/>
            </p:nvSpPr>
            <p:spPr>
              <a:xfrm>
                <a:off x="25293033" y="8592087"/>
                <a:ext cx="74597" cy="1144352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6" name="正方形/長方形 1055"/>
              <p:cNvSpPr/>
              <p:nvPr/>
            </p:nvSpPr>
            <p:spPr>
              <a:xfrm>
                <a:off x="25454926" y="8592087"/>
                <a:ext cx="74597" cy="11443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7" name="正方形/長方形 1056"/>
              <p:cNvSpPr/>
              <p:nvPr/>
            </p:nvSpPr>
            <p:spPr>
              <a:xfrm>
                <a:off x="25886639" y="8592087"/>
                <a:ext cx="76185" cy="11443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9" name="左大かっこ 1058"/>
              <p:cNvSpPr/>
              <p:nvPr/>
            </p:nvSpPr>
            <p:spPr>
              <a:xfrm>
                <a:off x="25034322" y="8515903"/>
                <a:ext cx="117451" cy="1296720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左大かっこ 1059"/>
              <p:cNvSpPr/>
              <p:nvPr/>
            </p:nvSpPr>
            <p:spPr>
              <a:xfrm flipH="1">
                <a:off x="25953301" y="8515903"/>
                <a:ext cx="117451" cy="1296720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2" name="テキスト ボックス 530"/>
              <p:cNvSpPr txBox="1">
                <a:spLocks noChangeArrowheads="1"/>
              </p:cNvSpPr>
              <p:nvPr/>
            </p:nvSpPr>
            <p:spPr bwMode="auto">
              <a:xfrm>
                <a:off x="25530266" y="8839200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grpSp>
          <p:nvGrpSpPr>
            <p:cNvPr id="3233" name="グループ化 3081"/>
            <p:cNvGrpSpPr>
              <a:grpSpLocks/>
            </p:cNvGrpSpPr>
            <p:nvPr/>
          </p:nvGrpSpPr>
          <p:grpSpPr bwMode="auto">
            <a:xfrm>
              <a:off x="25725321" y="7939333"/>
              <a:ext cx="1375887" cy="944343"/>
              <a:chOff x="26162018" y="8554282"/>
              <a:chExt cx="1375887" cy="944343"/>
            </a:xfrm>
          </p:grpSpPr>
          <p:sp>
            <p:nvSpPr>
              <p:cNvPr id="1064" name="左大かっこ 1063"/>
              <p:cNvSpPr/>
              <p:nvPr/>
            </p:nvSpPr>
            <p:spPr bwMode="auto">
              <a:xfrm>
                <a:off x="26161912" y="8657436"/>
                <a:ext cx="107928" cy="841201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5" name="左大かっこ 1064"/>
              <p:cNvSpPr/>
              <p:nvPr/>
            </p:nvSpPr>
            <p:spPr bwMode="auto">
              <a:xfrm flipH="1">
                <a:off x="27328490" y="8657436"/>
                <a:ext cx="107928" cy="841201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正方形/長方形 1065"/>
              <p:cNvSpPr/>
              <p:nvPr/>
            </p:nvSpPr>
            <p:spPr>
              <a:xfrm>
                <a:off x="26252381" y="8725685"/>
                <a:ext cx="77772" cy="92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7" name="正方形/長方形 1066"/>
              <p:cNvSpPr/>
              <p:nvPr/>
            </p:nvSpPr>
            <p:spPr>
              <a:xfrm>
                <a:off x="26377769" y="8722510"/>
                <a:ext cx="76185" cy="904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8" name="正方形/長方形 1067"/>
              <p:cNvSpPr/>
              <p:nvPr/>
            </p:nvSpPr>
            <p:spPr>
              <a:xfrm>
                <a:off x="26252381" y="8876465"/>
                <a:ext cx="77772" cy="904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9" name="正方形/長方形 1068"/>
              <p:cNvSpPr/>
              <p:nvPr/>
            </p:nvSpPr>
            <p:spPr>
              <a:xfrm>
                <a:off x="27274526" y="8722510"/>
                <a:ext cx="76185" cy="904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70" name="正方形/長方形 1069"/>
              <p:cNvSpPr/>
              <p:nvPr/>
            </p:nvSpPr>
            <p:spPr>
              <a:xfrm>
                <a:off x="27274526" y="9341507"/>
                <a:ext cx="76185" cy="92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71" name="正方形/長方形 1070"/>
              <p:cNvSpPr/>
              <p:nvPr/>
            </p:nvSpPr>
            <p:spPr>
              <a:xfrm>
                <a:off x="26252381" y="9327222"/>
                <a:ext cx="77772" cy="92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61" name="テキスト ボックス 530"/>
              <p:cNvSpPr txBox="1">
                <a:spLocks noChangeArrowheads="1"/>
              </p:cNvSpPr>
              <p:nvPr/>
            </p:nvSpPr>
            <p:spPr bwMode="auto">
              <a:xfrm>
                <a:off x="26707050" y="8554282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62" name="テキスト ボックス 530"/>
              <p:cNvSpPr txBox="1">
                <a:spLocks noChangeArrowheads="1"/>
              </p:cNvSpPr>
              <p:nvPr/>
            </p:nvSpPr>
            <p:spPr bwMode="auto">
              <a:xfrm rot="2378124">
                <a:off x="26707050" y="8850389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63" name="テキスト ボックス 530"/>
              <p:cNvSpPr txBox="1">
                <a:spLocks noChangeArrowheads="1"/>
              </p:cNvSpPr>
              <p:nvPr/>
            </p:nvSpPr>
            <p:spPr bwMode="auto">
              <a:xfrm rot="5400000">
                <a:off x="27205763" y="8985188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64" name="テキスト ボックス 530"/>
              <p:cNvSpPr txBox="1">
                <a:spLocks noChangeArrowheads="1"/>
              </p:cNvSpPr>
              <p:nvPr/>
            </p:nvSpPr>
            <p:spPr bwMode="auto">
              <a:xfrm rot="5400000">
                <a:off x="26185458" y="8985188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65" name="テキスト ボックス 530"/>
              <p:cNvSpPr txBox="1">
                <a:spLocks noChangeArrowheads="1"/>
              </p:cNvSpPr>
              <p:nvPr/>
            </p:nvSpPr>
            <p:spPr bwMode="auto">
              <a:xfrm>
                <a:off x="26707050" y="9144000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grpSp>
          <p:nvGrpSpPr>
            <p:cNvPr id="3234" name="グループ化 3097"/>
            <p:cNvGrpSpPr>
              <a:grpSpLocks/>
            </p:cNvGrpSpPr>
            <p:nvPr/>
          </p:nvGrpSpPr>
          <p:grpSpPr bwMode="auto">
            <a:xfrm>
              <a:off x="27047734" y="7755209"/>
              <a:ext cx="872552" cy="1312591"/>
              <a:chOff x="27428734" y="8368351"/>
              <a:chExt cx="872552" cy="1312591"/>
            </a:xfrm>
          </p:grpSpPr>
          <p:sp>
            <p:nvSpPr>
              <p:cNvPr id="1078" name="左大かっこ 1077"/>
              <p:cNvSpPr/>
              <p:nvPr/>
            </p:nvSpPr>
            <p:spPr bwMode="auto">
              <a:xfrm>
                <a:off x="27456905" y="8381048"/>
                <a:ext cx="107928" cy="1299894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9" name="左大かっこ 1078"/>
              <p:cNvSpPr/>
              <p:nvPr/>
            </p:nvSpPr>
            <p:spPr bwMode="auto">
              <a:xfrm flipH="1">
                <a:off x="28193358" y="8381048"/>
                <a:ext cx="107928" cy="1299894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7" name="テキスト ボックス 530"/>
              <p:cNvSpPr txBox="1">
                <a:spLocks noChangeArrowheads="1"/>
              </p:cNvSpPr>
              <p:nvPr/>
            </p:nvSpPr>
            <p:spPr bwMode="auto">
              <a:xfrm>
                <a:off x="27889200" y="8755871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grpSp>
            <p:nvGrpSpPr>
              <p:cNvPr id="3238" name="グループ化 3079"/>
              <p:cNvGrpSpPr>
                <a:grpSpLocks/>
              </p:cNvGrpSpPr>
              <p:nvPr/>
            </p:nvGrpSpPr>
            <p:grpSpPr bwMode="auto">
              <a:xfrm>
                <a:off x="27428734" y="8368351"/>
                <a:ext cx="242374" cy="314437"/>
                <a:chOff x="27504934" y="8646526"/>
                <a:chExt cx="242374" cy="314437"/>
              </a:xfrm>
            </p:grpSpPr>
            <p:sp>
              <p:nvSpPr>
                <p:cNvPr id="3079" name="テキスト ボックス 3078"/>
                <p:cNvSpPr txBox="1"/>
                <p:nvPr/>
              </p:nvSpPr>
              <p:spPr>
                <a:xfrm>
                  <a:off x="27504536" y="8646526"/>
                  <a:ext cx="242839" cy="21585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1" lang="en-US" altLang="ja-JP" sz="800" dirty="0">
                      <a:solidFill>
                        <a:schemeClr val="tx2"/>
                      </a:solidFill>
                      <a:latin typeface="+mn-lt"/>
                    </a:rPr>
                    <a:t>1</a:t>
                  </a:r>
                  <a:endParaRPr kumimoji="1" lang="ja-JP" altLang="en-US" sz="80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84" name="テキスト ボックス 1083"/>
                <p:cNvSpPr txBox="1"/>
                <p:nvPr/>
              </p:nvSpPr>
              <p:spPr>
                <a:xfrm>
                  <a:off x="27504536" y="8744931"/>
                  <a:ext cx="242839" cy="21585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1" lang="en-US" altLang="ja-JP" sz="800" dirty="0">
                      <a:solidFill>
                        <a:schemeClr val="tx2"/>
                      </a:solidFill>
                      <a:latin typeface="+mn-lt"/>
                    </a:rPr>
                    <a:t>1</a:t>
                  </a:r>
                  <a:endParaRPr kumimoji="1" lang="ja-JP" altLang="en-US" sz="80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239" name="テキスト ボックス 530"/>
              <p:cNvSpPr txBox="1">
                <a:spLocks noChangeArrowheads="1"/>
              </p:cNvSpPr>
              <p:nvPr/>
            </p:nvSpPr>
            <p:spPr bwMode="auto">
              <a:xfrm rot="2629782">
                <a:off x="27700450" y="9268647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grpSp>
            <p:nvGrpSpPr>
              <p:cNvPr id="3240" name="グループ化 1207"/>
              <p:cNvGrpSpPr>
                <a:grpSpLocks/>
              </p:cNvGrpSpPr>
              <p:nvPr/>
            </p:nvGrpSpPr>
            <p:grpSpPr bwMode="auto">
              <a:xfrm>
                <a:off x="27432000" y="8915400"/>
                <a:ext cx="242374" cy="314437"/>
                <a:chOff x="27504934" y="8646526"/>
                <a:chExt cx="242374" cy="314437"/>
              </a:xfrm>
            </p:grpSpPr>
            <p:sp>
              <p:nvSpPr>
                <p:cNvPr id="1209" name="テキスト ボックス 1208"/>
                <p:cNvSpPr txBox="1"/>
                <p:nvPr/>
              </p:nvSpPr>
              <p:spPr>
                <a:xfrm>
                  <a:off x="27504444" y="8647051"/>
                  <a:ext cx="242839" cy="21585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1" lang="en-US" altLang="ja-JP" sz="800" dirty="0">
                      <a:solidFill>
                        <a:schemeClr val="tx2"/>
                      </a:solidFill>
                      <a:latin typeface="+mn-lt"/>
                    </a:rPr>
                    <a:t>1</a:t>
                  </a:r>
                  <a:endParaRPr kumimoji="1" lang="ja-JP" altLang="en-US" sz="80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10" name="テキスト ボックス 1209"/>
                <p:cNvSpPr txBox="1"/>
                <p:nvPr/>
              </p:nvSpPr>
              <p:spPr>
                <a:xfrm>
                  <a:off x="27504444" y="8745456"/>
                  <a:ext cx="242839" cy="21585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1" lang="en-US" altLang="ja-JP" sz="800" dirty="0">
                      <a:solidFill>
                        <a:schemeClr val="tx2"/>
                      </a:solidFill>
                      <a:latin typeface="+mn-lt"/>
                    </a:rPr>
                    <a:t>1</a:t>
                  </a:r>
                  <a:endParaRPr kumimoji="1" lang="ja-JP" altLang="en-US" sz="80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241" name="グループ化 1210"/>
              <p:cNvGrpSpPr>
                <a:grpSpLocks/>
              </p:cNvGrpSpPr>
              <p:nvPr/>
            </p:nvGrpSpPr>
            <p:grpSpPr bwMode="auto">
              <a:xfrm>
                <a:off x="27521916" y="8534467"/>
                <a:ext cx="242374" cy="314437"/>
                <a:chOff x="27504934" y="8646526"/>
                <a:chExt cx="242374" cy="314437"/>
              </a:xfrm>
            </p:grpSpPr>
            <p:sp>
              <p:nvSpPr>
                <p:cNvPr id="1212" name="テキスト ボックス 1211"/>
                <p:cNvSpPr txBox="1"/>
                <p:nvPr/>
              </p:nvSpPr>
              <p:spPr>
                <a:xfrm>
                  <a:off x="27504998" y="8647063"/>
                  <a:ext cx="242838" cy="21585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1" lang="en-US" altLang="ja-JP" sz="800" dirty="0">
                      <a:solidFill>
                        <a:schemeClr val="tx2"/>
                      </a:solidFill>
                      <a:latin typeface="+mn-lt"/>
                    </a:rPr>
                    <a:t>1</a:t>
                  </a:r>
                  <a:endParaRPr kumimoji="1" lang="ja-JP" altLang="en-US" sz="80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13" name="テキスト ボックス 1212"/>
                <p:cNvSpPr txBox="1"/>
                <p:nvPr/>
              </p:nvSpPr>
              <p:spPr>
                <a:xfrm>
                  <a:off x="27504998" y="8745468"/>
                  <a:ext cx="242838" cy="21585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1" lang="en-US" altLang="ja-JP" sz="800" dirty="0">
                      <a:solidFill>
                        <a:schemeClr val="tx2"/>
                      </a:solidFill>
                      <a:latin typeface="+mn-lt"/>
                    </a:rPr>
                    <a:t>1</a:t>
                  </a:r>
                  <a:endParaRPr kumimoji="1" lang="ja-JP" altLang="en-US" sz="80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242" name="グループ化 1213"/>
              <p:cNvGrpSpPr>
                <a:grpSpLocks/>
              </p:cNvGrpSpPr>
              <p:nvPr/>
            </p:nvGrpSpPr>
            <p:grpSpPr bwMode="auto">
              <a:xfrm>
                <a:off x="27525182" y="9081516"/>
                <a:ext cx="242374" cy="314437"/>
                <a:chOff x="27504934" y="8646526"/>
                <a:chExt cx="242374" cy="314437"/>
              </a:xfrm>
            </p:grpSpPr>
            <p:sp>
              <p:nvSpPr>
                <p:cNvPr id="1215" name="テキスト ボックス 1214"/>
                <p:cNvSpPr txBox="1"/>
                <p:nvPr/>
              </p:nvSpPr>
              <p:spPr>
                <a:xfrm>
                  <a:off x="27504907" y="8646001"/>
                  <a:ext cx="242838" cy="21585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1" lang="en-US" altLang="ja-JP" sz="800" dirty="0">
                      <a:solidFill>
                        <a:schemeClr val="tx2"/>
                      </a:solidFill>
                      <a:latin typeface="+mn-lt"/>
                    </a:rPr>
                    <a:t>1</a:t>
                  </a:r>
                  <a:endParaRPr kumimoji="1" lang="ja-JP" altLang="en-US" sz="80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16" name="テキスト ボックス 1215"/>
                <p:cNvSpPr txBox="1"/>
                <p:nvPr/>
              </p:nvSpPr>
              <p:spPr>
                <a:xfrm>
                  <a:off x="27504907" y="8744406"/>
                  <a:ext cx="242838" cy="21585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kumimoji="1" lang="en-US" altLang="ja-JP" sz="800" dirty="0">
                      <a:solidFill>
                        <a:schemeClr val="tx2"/>
                      </a:solidFill>
                      <a:latin typeface="+mn-lt"/>
                    </a:rPr>
                    <a:t>1</a:t>
                  </a:r>
                  <a:endParaRPr kumimoji="1" lang="ja-JP" altLang="en-US" sz="80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243" name="テキスト ボックス 530"/>
              <p:cNvSpPr txBox="1">
                <a:spLocks noChangeArrowheads="1"/>
              </p:cNvSpPr>
              <p:nvPr/>
            </p:nvSpPr>
            <p:spPr bwMode="auto">
              <a:xfrm rot="5400000">
                <a:off x="27441234" y="867124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44" name="テキスト ボックス 530"/>
              <p:cNvSpPr txBox="1">
                <a:spLocks noChangeArrowheads="1"/>
              </p:cNvSpPr>
              <p:nvPr/>
            </p:nvSpPr>
            <p:spPr bwMode="auto">
              <a:xfrm rot="5400000">
                <a:off x="27538770" y="8809928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6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</p:grpSp>
      <p:sp>
        <p:nvSpPr>
          <p:cNvPr id="1232" name="右矢印 1231"/>
          <p:cNvSpPr/>
          <p:nvPr/>
        </p:nvSpPr>
        <p:spPr>
          <a:xfrm rot="1504796" flipV="1">
            <a:off x="18240460" y="9182318"/>
            <a:ext cx="928687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7" name="TextBox 425"/>
              <p:cNvSpPr txBox="1"/>
              <p:nvPr/>
            </p:nvSpPr>
            <p:spPr>
              <a:xfrm>
                <a:off x="15416752" y="9539506"/>
                <a:ext cx="2745920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𝒁</m:t>
                      </m:r>
                      <m:r>
                        <a:rPr kumimoji="1" lang="en-US" altLang="ja-JP" sz="32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kumimoji="1" lang="en-US" altLang="ja-JP" sz="32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32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𝑊</m:t>
                          </m:r>
                          <m: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  <m: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kumimoji="1" lang="ja-JP" alt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47" name="TextBox 4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6752" y="9539506"/>
                <a:ext cx="2745920" cy="5959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8" name="TextBox 425"/>
              <p:cNvSpPr txBox="1"/>
              <p:nvPr/>
            </p:nvSpPr>
            <p:spPr>
              <a:xfrm>
                <a:off x="21390485" y="7706553"/>
                <a:ext cx="3349964" cy="970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𝒀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h𝑠</m:t>
                          </m:r>
                        </m:sub>
                      </m:sSub>
                      <m:r>
                        <a:rPr kumimoji="1" lang="en-US" altLang="ja-JP" sz="28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𝑤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kumimoji="1" lang="en-US" altLang="ja-JP" sz="2800" b="1" i="1" dirty="0" smtClean="0">
                  <a:solidFill>
                    <a:schemeClr val="accent1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0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h𝑠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</m:e>
                      </m:d>
                      <m:r>
                        <a:rPr kumimoji="1" lang="en-US" altLang="ja-JP" sz="28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kumimoji="1" lang="en-US" altLang="ja-JP" sz="2800" b="1" dirty="0" smtClean="0">
                  <a:solidFill>
                    <a:schemeClr val="accent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748" name="TextBox 4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0485" y="7706553"/>
                <a:ext cx="3349964" cy="97033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9" name="TextBox 425"/>
              <p:cNvSpPr txBox="1"/>
              <p:nvPr/>
            </p:nvSpPr>
            <p:spPr>
              <a:xfrm>
                <a:off x="21390485" y="9496924"/>
                <a:ext cx="3349964" cy="1055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𝒀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𝑟𝑔𝑏</m:t>
                          </m:r>
                        </m:sub>
                      </m:sSub>
                      <m:r>
                        <a:rPr kumimoji="1" lang="en-US" altLang="ja-JP" sz="28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𝑊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kumimoji="1" lang="en-US" altLang="ja-JP" sz="2800" b="1" i="1" dirty="0" smtClean="0">
                  <a:solidFill>
                    <a:schemeClr val="accent1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0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𝑟𝑔𝑏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</m:e>
                      </m:d>
                      <m:r>
                        <a:rPr kumimoji="1" lang="en-US" altLang="ja-JP" sz="28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kumimoji="1" lang="en-US" altLang="ja-JP" sz="2800" b="1" dirty="0" smtClean="0">
                  <a:solidFill>
                    <a:schemeClr val="accent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749" name="TextBox 4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0485" y="9496924"/>
                <a:ext cx="3349964" cy="105535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0" name="正方形/長方形 749"/>
          <p:cNvSpPr/>
          <p:nvPr/>
        </p:nvSpPr>
        <p:spPr>
          <a:xfrm>
            <a:off x="15300159" y="12447434"/>
            <a:ext cx="6588000" cy="5940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1" name="Content Placeholder 16"/>
              <p:cNvSpPr txBox="1">
                <a:spLocks/>
              </p:cNvSpPr>
              <p:nvPr/>
            </p:nvSpPr>
            <p:spPr bwMode="auto">
              <a:xfrm>
                <a:off x="15019422" y="11701463"/>
                <a:ext cx="7147791" cy="691038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xtLst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360530" tIns="180265" rIns="360530" bIns="180265">
                <a:normAutofit/>
              </a:bodyPr>
              <a:lstStyle>
                <a:lvl1pPr marL="501650" indent="-501650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600" kern="1200">
                    <a:solidFill>
                      <a:schemeClr val="dk1"/>
                    </a:solidFill>
                    <a:latin typeface="Arial"/>
                    <a:ea typeface="+mn-ea"/>
                    <a:cs typeface="Arial"/>
                  </a:defRPr>
                </a:lvl1pPr>
                <a:lvl2pPr marL="969963" indent="-801688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Ø"/>
                  <a:defRPr sz="2800" kern="1200">
                    <a:solidFill>
                      <a:schemeClr val="dk1"/>
                    </a:solidFill>
                    <a:latin typeface="Arial"/>
                    <a:ea typeface="+mn-ea"/>
                    <a:cs typeface="Arial"/>
                  </a:defRPr>
                </a:lvl2pPr>
                <a:lvl3pPr marL="1136650" indent="-668338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dk1"/>
                    </a:solidFill>
                    <a:latin typeface="Arial"/>
                    <a:ea typeface="+mn-ea"/>
                    <a:cs typeface="Arial"/>
                  </a:defRPr>
                </a:lvl3pPr>
                <a:lvl4pPr marL="1470025" indent="-801688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dk1"/>
                    </a:solidFill>
                    <a:latin typeface="Arial"/>
                    <a:ea typeface="+mn-ea"/>
                    <a:cs typeface="Arial"/>
                  </a:defRPr>
                </a:lvl4pPr>
                <a:lvl5pPr marL="1771650" indent="-1771650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9914565" indent="-901324" algn="l" defTabSz="18026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6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11717213" indent="-901324" algn="l" defTabSz="18026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6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13519861" indent="-901324" algn="l" defTabSz="18026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6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15322509" indent="-901324" algn="l" defTabSz="18026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6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-457200" eaLnBrk="1" hangingPunct="1">
                  <a:buFont typeface="Wingdings" pitchFamily="2" charset="2"/>
                  <a:buChar char="Ø"/>
                  <a:defRPr/>
                </a:pPr>
                <a:r>
                  <a:rPr lang="en-US" altLang="ja-JP" sz="3200" dirty="0" smtClean="0">
                    <a:solidFill>
                      <a:schemeClr val="accent1"/>
                    </a:solidFill>
                    <a:latin typeface="+mn-lt"/>
                  </a:rPr>
                  <a:t>Matrix factorization</a:t>
                </a:r>
                <a:endParaRPr lang="en-US" altLang="ja-JP" sz="1100" dirty="0" smtClean="0">
                  <a:solidFill>
                    <a:schemeClr val="accent1"/>
                  </a:solidFill>
                  <a:latin typeface="+mn-lt"/>
                </a:endParaRPr>
              </a:p>
              <a:p>
                <a:pPr marL="0" lvl="1" indent="0" eaLnBrk="1" hangingPunct="1">
                  <a:buNone/>
                  <a:defRPr/>
                </a:pPr>
                <a:r>
                  <a:rPr lang="en-US" altLang="ja-JP" sz="2400" dirty="0" smtClean="0">
                    <a:solidFill>
                      <a:schemeClr val="accent1"/>
                    </a:solidFill>
                    <a:latin typeface="+mn-lt"/>
                  </a:rPr>
                  <a:t>Assumption1: </a:t>
                </a:r>
                <a:r>
                  <a:rPr lang="en-US" altLang="ja-JP" sz="2400" i="1" dirty="0" smtClean="0">
                    <a:solidFill>
                      <a:schemeClr val="accent1"/>
                    </a:solidFill>
                    <a:latin typeface="+mn-lt"/>
                  </a:rPr>
                  <a:t>At each pixel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accent1"/>
                        </a:solidFill>
                        <a:latin typeface="Cambria Math"/>
                      </a:rPr>
                      <m:t>(</m:t>
                    </m:r>
                    <m:r>
                      <a:rPr lang="en-US" altLang="ja-JP" sz="24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𝑖</m:t>
                    </m:r>
                    <m:r>
                      <a:rPr lang="en-US" altLang="ja-JP" sz="2400" b="0" i="1" smtClean="0">
                        <a:solidFill>
                          <a:schemeClr val="accent1"/>
                        </a:solidFill>
                        <a:latin typeface="Cambria Math"/>
                      </a:rPr>
                      <m:t>,</m:t>
                    </m:r>
                    <m:r>
                      <a:rPr lang="en-US" altLang="ja-JP" sz="24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𝑗</m:t>
                    </m:r>
                    <m:r>
                      <a:rPr lang="en-US" altLang="ja-JP" sz="2400" b="0" i="1" smtClean="0">
                        <a:solidFill>
                          <a:schemeClr val="accent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ja-JP" sz="2400" i="1" dirty="0" smtClean="0">
                    <a:solidFill>
                      <a:schemeClr val="accent1"/>
                    </a:solidFill>
                    <a:latin typeface="+mn-lt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400" b="1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𝒀</m:t>
                        </m:r>
                      </m:e>
                      <m:sub>
                        <m:r>
                          <a:rPr kumimoji="1" lang="en-US" altLang="ja-JP" sz="240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h𝑠</m:t>
                        </m:r>
                      </m:sub>
                    </m:sSub>
                  </m:oMath>
                </a14:m>
                <a:r>
                  <a:rPr lang="en-US" altLang="ja-JP" sz="2400" i="1" dirty="0" smtClean="0">
                    <a:solidFill>
                      <a:schemeClr val="accent1"/>
                    </a:solidFill>
                    <a:latin typeface="+mn-lt"/>
                  </a:rPr>
                  <a:t>, only a few  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accent1"/>
                        </a:solidFill>
                        <a:latin typeface="Cambria Math"/>
                      </a:rPr>
                      <m:t>≪</m:t>
                    </m:r>
                    <m:r>
                      <a:rPr lang="en-US" altLang="ja-JP" sz="2400" b="0" i="1" smtClean="0">
                        <a:solidFill>
                          <a:schemeClr val="accent1"/>
                        </a:solidFill>
                        <a:latin typeface="Cambria Math"/>
                      </a:rPr>
                      <m:t>h𝑠</m:t>
                    </m:r>
                  </m:oMath>
                </a14:m>
                <a:r>
                  <a:rPr lang="en-US" altLang="ja-JP" sz="2400" i="1" dirty="0" smtClean="0">
                    <a:solidFill>
                      <a:schemeClr val="accent1"/>
                    </a:solidFill>
                    <a:latin typeface="+mn-lt"/>
                  </a:rPr>
                  <a:t>) materials are present</a:t>
                </a:r>
                <a:endParaRPr lang="en-US" altLang="ja-JP" i="1" dirty="0" smtClean="0">
                  <a:solidFill>
                    <a:schemeClr val="accent1"/>
                  </a:solidFill>
                  <a:latin typeface="+mn-lt"/>
                </a:endParaRPr>
              </a:p>
              <a:p>
                <a:pPr marL="0" lvl="1" indent="0" eaLnBrk="1" hangingPunct="1">
                  <a:buNone/>
                  <a:defRPr/>
                </a:pPr>
                <a:endParaRPr lang="en-US" altLang="ja-JP" sz="2000" dirty="0">
                  <a:solidFill>
                    <a:schemeClr val="accent1"/>
                  </a:solidFill>
                  <a:latin typeface="+mn-lt"/>
                </a:endParaRPr>
              </a:p>
              <a:p>
                <a:pPr marL="0" lvl="1" indent="0" eaLnBrk="1" hangingPunct="1">
                  <a:buNone/>
                  <a:defRPr/>
                </a:pPr>
                <a:endParaRPr lang="en-US" altLang="ja-JP" sz="3200" dirty="0" smtClean="0">
                  <a:solidFill>
                    <a:schemeClr val="accent1"/>
                  </a:solidFill>
                  <a:latin typeface="+mn-lt"/>
                </a:endParaRPr>
              </a:p>
              <a:p>
                <a:pPr marL="0" lvl="1" indent="0" eaLnBrk="1" hangingPunct="1">
                  <a:buNone/>
                  <a:defRPr/>
                </a:pPr>
                <a:endParaRPr lang="en-US" altLang="ja-JP" dirty="0">
                  <a:solidFill>
                    <a:schemeClr val="accent1"/>
                  </a:solidFill>
                  <a:latin typeface="+mn-lt"/>
                </a:endParaRPr>
              </a:p>
              <a:p>
                <a:pPr marL="0" lvl="1" indent="0" eaLnBrk="1" hangingPunct="1">
                  <a:buNone/>
                  <a:defRPr/>
                </a:pPr>
                <a:endParaRPr lang="en-US" altLang="ja-JP" sz="3200" dirty="0" smtClean="0">
                  <a:solidFill>
                    <a:schemeClr val="accent1"/>
                  </a:solidFill>
                  <a:latin typeface="+mn-lt"/>
                </a:endParaRPr>
              </a:p>
              <a:p>
                <a:pPr marL="0" lvl="1" indent="0" eaLnBrk="1" hangingPunct="1">
                  <a:buNone/>
                  <a:defRPr/>
                </a:pPr>
                <a:r>
                  <a:rPr lang="en-US" altLang="ja-JP" sz="3200" dirty="0" smtClean="0">
                    <a:solidFill>
                      <a:schemeClr val="accent1"/>
                    </a:solidFill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 dirty="0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ja-JP" sz="320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ja-JP" sz="3200" b="1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𝒀</m:t>
                            </m:r>
                          </m:e>
                        </m:acc>
                      </m:e>
                      <m:sub>
                        <m:r>
                          <a:rPr lang="en-US" altLang="ja-JP" sz="3200" b="0" i="1" dirty="0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h𝑠</m:t>
                        </m:r>
                      </m:sub>
                    </m:sSub>
                    <m:r>
                      <a:rPr lang="en-US" altLang="ja-JP" sz="3200" b="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=</m:t>
                    </m:r>
                    <m:r>
                      <a:rPr lang="en-US" altLang="ja-JP" sz="3200" b="1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𝑨𝑸</m:t>
                    </m:r>
                  </m:oMath>
                </a14:m>
                <a:r>
                  <a:rPr lang="en-US" altLang="ja-JP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2000" dirty="0" smtClean="0">
                    <a:solidFill>
                      <a:schemeClr val="accent1"/>
                    </a:solidFill>
                    <a:latin typeface="+mn-lt"/>
                  </a:rPr>
                  <a:t>(basis x sparse coefficient) </a:t>
                </a:r>
                <a:r>
                  <a:rPr lang="en-US" altLang="ja-JP" dirty="0" smtClean="0">
                    <a:solidFill>
                      <a:schemeClr val="accent1"/>
                    </a:solidFill>
                  </a:rPr>
                  <a:t> </a:t>
                </a:r>
              </a:p>
              <a:p>
                <a:pPr marL="0" lvl="1" indent="0" eaLnBrk="1" hangingPunct="1">
                  <a:buNone/>
                  <a:defRPr/>
                </a:pPr>
                <a:endParaRPr lang="en-US" altLang="ja-JP" sz="1600" dirty="0" smtClean="0">
                  <a:solidFill>
                    <a:schemeClr val="accent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51" name="Content Placeholder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9422" y="11701463"/>
                <a:ext cx="7147791" cy="691038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x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/>
          <p:cNvGrpSpPr/>
          <p:nvPr/>
        </p:nvGrpSpPr>
        <p:grpSpPr>
          <a:xfrm>
            <a:off x="15803647" y="13343022"/>
            <a:ext cx="5311775" cy="1957388"/>
            <a:chOff x="15948025" y="13487400"/>
            <a:chExt cx="5311775" cy="1957388"/>
          </a:xfrm>
        </p:grpSpPr>
        <p:grpSp>
          <p:nvGrpSpPr>
            <p:cNvPr id="3122" name="グループ化 1338"/>
            <p:cNvGrpSpPr>
              <a:grpSpLocks/>
            </p:cNvGrpSpPr>
            <p:nvPr/>
          </p:nvGrpSpPr>
          <p:grpSpPr bwMode="auto">
            <a:xfrm>
              <a:off x="17921684" y="13487400"/>
              <a:ext cx="2756283" cy="1773656"/>
              <a:chOff x="5335588" y="2276475"/>
              <a:chExt cx="2755900" cy="1773238"/>
            </a:xfrm>
          </p:grpSpPr>
          <p:sp>
            <p:nvSpPr>
              <p:cNvPr id="1340" name="正方形/長方形 1339"/>
              <p:cNvSpPr/>
              <p:nvPr/>
            </p:nvSpPr>
            <p:spPr>
              <a:xfrm>
                <a:off x="6127244" y="2420904"/>
                <a:ext cx="99999" cy="152205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1" name="正方形/長方形 1340"/>
              <p:cNvSpPr/>
              <p:nvPr/>
            </p:nvSpPr>
            <p:spPr>
              <a:xfrm>
                <a:off x="6343114" y="2420904"/>
                <a:ext cx="99999" cy="1522053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2" name="正方形/長方形 1341"/>
              <p:cNvSpPr/>
              <p:nvPr/>
            </p:nvSpPr>
            <p:spPr>
              <a:xfrm>
                <a:off x="6558984" y="2420904"/>
                <a:ext cx="99999" cy="152205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3" name="正方形/長方形 1342"/>
              <p:cNvSpPr/>
              <p:nvPr/>
            </p:nvSpPr>
            <p:spPr>
              <a:xfrm>
                <a:off x="7133579" y="2420904"/>
                <a:ext cx="101586" cy="152205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18" name="テキスト ボックス 5"/>
              <p:cNvSpPr txBox="1">
                <a:spLocks noChangeArrowheads="1"/>
              </p:cNvSpPr>
              <p:nvPr/>
            </p:nvSpPr>
            <p:spPr bwMode="auto">
              <a:xfrm>
                <a:off x="5508625" y="3022600"/>
                <a:ext cx="338138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2400">
                    <a:solidFill>
                      <a:srgbClr val="000000"/>
                    </a:solidFill>
                    <a:latin typeface="Calibri" charset="0"/>
                  </a:rPr>
                  <a:t>=</a:t>
                </a:r>
                <a:endParaRPr kumimoji="1" lang="ja-JP" altLang="en-US" sz="24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1345" name="左大かっこ 1344"/>
              <p:cNvSpPr/>
              <p:nvPr/>
            </p:nvSpPr>
            <p:spPr>
              <a:xfrm>
                <a:off x="5998675" y="2322502"/>
                <a:ext cx="157140" cy="1726793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6" name="左大かっこ 1345"/>
              <p:cNvSpPr/>
              <p:nvPr/>
            </p:nvSpPr>
            <p:spPr>
              <a:xfrm flipH="1">
                <a:off x="7222467" y="2322502"/>
                <a:ext cx="157141" cy="1726793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7" name="正方形/長方形 1346"/>
              <p:cNvSpPr/>
              <p:nvPr/>
            </p:nvSpPr>
            <p:spPr>
              <a:xfrm>
                <a:off x="5335192" y="2420904"/>
                <a:ext cx="99998" cy="1522053"/>
              </a:xfrm>
              <a:prstGeom prst="rect">
                <a:avLst/>
              </a:prstGeom>
              <a:solidFill>
                <a:srgbClr val="A0D6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22" name="テキスト ボックス 530"/>
              <p:cNvSpPr txBox="1">
                <a:spLocks noChangeArrowheads="1"/>
              </p:cNvSpPr>
              <p:nvPr/>
            </p:nvSpPr>
            <p:spPr bwMode="auto">
              <a:xfrm>
                <a:off x="6708775" y="2895600"/>
                <a:ext cx="396875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240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  <a:endParaRPr kumimoji="1" lang="ja-JP" altLang="en-US" sz="24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grpSp>
            <p:nvGrpSpPr>
              <p:cNvPr id="3223" name="グループ化 8"/>
              <p:cNvGrpSpPr>
                <a:grpSpLocks/>
              </p:cNvGrpSpPr>
              <p:nvPr/>
            </p:nvGrpSpPr>
            <p:grpSpPr bwMode="auto">
              <a:xfrm>
                <a:off x="7500938" y="2320925"/>
                <a:ext cx="590550" cy="1350963"/>
                <a:chOff x="7460353" y="2320938"/>
                <a:chExt cx="653734" cy="1726435"/>
              </a:xfrm>
            </p:grpSpPr>
            <p:sp>
              <p:nvSpPr>
                <p:cNvPr id="1351" name="左大かっこ 1350"/>
                <p:cNvSpPr/>
                <p:nvPr/>
              </p:nvSpPr>
              <p:spPr>
                <a:xfrm>
                  <a:off x="7459582" y="2320925"/>
                  <a:ext cx="158139" cy="1726029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2" name="左大かっこ 1351"/>
                <p:cNvSpPr/>
                <p:nvPr/>
              </p:nvSpPr>
              <p:spPr>
                <a:xfrm flipH="1">
                  <a:off x="7955085" y="2320925"/>
                  <a:ext cx="158139" cy="1726029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24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7565944" y="2276475"/>
                <a:ext cx="476412" cy="1477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kumimoji="1" lang="en-US" altLang="ja-JP" sz="1800" dirty="0">
                    <a:solidFill>
                      <a:srgbClr val="000000"/>
                    </a:solidFill>
                    <a:latin typeface="Calibri" charset="0"/>
                  </a:rPr>
                  <a:t>0</a:t>
                </a:r>
              </a:p>
              <a:p>
                <a:pPr algn="ctr" eaLnBrk="1" hangingPunct="1"/>
                <a:r>
                  <a:rPr kumimoji="1" lang="en-US" altLang="ja-JP" sz="1800" dirty="0">
                    <a:solidFill>
                      <a:srgbClr val="000000"/>
                    </a:solidFill>
                    <a:latin typeface="Calibri" charset="0"/>
                  </a:rPr>
                  <a:t>0.4</a:t>
                </a:r>
              </a:p>
              <a:p>
                <a:pPr algn="ctr" eaLnBrk="1" hangingPunct="1"/>
                <a:r>
                  <a:rPr kumimoji="1" lang="en-US" altLang="ja-JP" sz="1800" dirty="0">
                    <a:solidFill>
                      <a:srgbClr val="000000"/>
                    </a:solidFill>
                    <a:latin typeface="Calibri" charset="0"/>
                  </a:rPr>
                  <a:t>0</a:t>
                </a:r>
              </a:p>
              <a:p>
                <a:pPr algn="ctr" eaLnBrk="1" hangingPunct="1"/>
                <a:r>
                  <a:rPr kumimoji="1" lang="en-US" altLang="ja-JP" sz="1800" dirty="0">
                    <a:solidFill>
                      <a:srgbClr val="000000"/>
                    </a:solidFill>
                    <a:latin typeface="Calibri" charset="0"/>
                  </a:rPr>
                  <a:t>…</a:t>
                </a:r>
              </a:p>
              <a:p>
                <a:pPr algn="ctr" eaLnBrk="1" hangingPunct="1"/>
                <a:r>
                  <a:rPr kumimoji="1" lang="en-US" altLang="ja-JP" sz="1800" dirty="0">
                    <a:solidFill>
                      <a:srgbClr val="000000"/>
                    </a:solidFill>
                    <a:latin typeface="Calibri" charset="0"/>
                  </a:rPr>
                  <a:t>0.6</a:t>
                </a:r>
                <a:endParaRPr kumimoji="1" lang="ja-JP" altLang="en-US" sz="1800" dirty="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sp>
          <p:nvSpPr>
            <p:cNvPr id="3123" name="TextBox 12"/>
            <p:cNvSpPr txBox="1">
              <a:spLocks noChangeArrowheads="1"/>
            </p:cNvSpPr>
            <p:nvPr/>
          </p:nvSpPr>
          <p:spPr bwMode="auto">
            <a:xfrm>
              <a:off x="20087072" y="14921445"/>
              <a:ext cx="1172728" cy="523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2800" b="1" dirty="0">
                  <a:solidFill>
                    <a:srgbClr val="FF0000"/>
                  </a:solidFill>
                  <a:latin typeface="Calibri" charset="0"/>
                </a:rPr>
                <a:t>Sparse</a:t>
              </a:r>
              <a:endParaRPr kumimoji="1" lang="ja-JP" altLang="en-US" sz="2800" dirty="0">
                <a:solidFill>
                  <a:schemeClr val="accent1"/>
                </a:solidFill>
                <a:latin typeface="Calibri" charset="0"/>
              </a:endParaRPr>
            </a:p>
          </p:txBody>
        </p:sp>
        <p:grpSp>
          <p:nvGrpSpPr>
            <p:cNvPr id="3125" name="Group 284"/>
            <p:cNvGrpSpPr>
              <a:grpSpLocks/>
            </p:cNvGrpSpPr>
            <p:nvPr/>
          </p:nvGrpSpPr>
          <p:grpSpPr bwMode="auto">
            <a:xfrm>
              <a:off x="15948025" y="13771252"/>
              <a:ext cx="1584545" cy="1316348"/>
              <a:chOff x="1895768" y="4984698"/>
              <a:chExt cx="1583935" cy="1314955"/>
            </a:xfrm>
          </p:grpSpPr>
          <p:cxnSp>
            <p:nvCxnSpPr>
              <p:cNvPr id="1271" name="Straight Arrow Connector 285"/>
              <p:cNvCxnSpPr/>
              <p:nvPr/>
            </p:nvCxnSpPr>
            <p:spPr>
              <a:xfrm>
                <a:off x="1981460" y="6101092"/>
                <a:ext cx="1364724" cy="15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Straight Arrow Connector 286"/>
              <p:cNvCxnSpPr/>
              <p:nvPr/>
            </p:nvCxnSpPr>
            <p:spPr>
              <a:xfrm rot="5400000" flipH="1" flipV="1">
                <a:off x="1554168" y="5716530"/>
                <a:ext cx="1110074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3" name="Straight Arrow Connector 287"/>
              <p:cNvCxnSpPr/>
              <p:nvPr/>
            </p:nvCxnSpPr>
            <p:spPr>
              <a:xfrm flipV="1">
                <a:off x="1895768" y="5531782"/>
                <a:ext cx="810901" cy="7675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4" name="Cube 288"/>
              <p:cNvSpPr/>
              <p:nvPr/>
            </p:nvSpPr>
            <p:spPr>
              <a:xfrm>
                <a:off x="2365487" y="4992604"/>
                <a:ext cx="1066389" cy="1022854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157" name="Group 29"/>
              <p:cNvGrpSpPr>
                <a:grpSpLocks/>
              </p:cNvGrpSpPr>
              <p:nvPr/>
            </p:nvGrpSpPr>
            <p:grpSpPr bwMode="auto">
              <a:xfrm>
                <a:off x="2370230" y="5248062"/>
                <a:ext cx="810768" cy="768096"/>
                <a:chOff x="1143000" y="3581400"/>
                <a:chExt cx="1447800" cy="1295400"/>
              </a:xfrm>
            </p:grpSpPr>
            <p:cxnSp>
              <p:nvCxnSpPr>
                <p:cNvPr id="1325" name="Straight Connector 339"/>
                <p:cNvCxnSpPr/>
                <p:nvPr/>
              </p:nvCxnSpPr>
              <p:spPr>
                <a:xfrm rot="5400000">
                  <a:off x="736670" y="4228391"/>
                  <a:ext cx="129445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6" name="Straight Connector 340"/>
                <p:cNvCxnSpPr/>
                <p:nvPr/>
              </p:nvCxnSpPr>
              <p:spPr>
                <a:xfrm rot="5400000">
                  <a:off x="977538" y="4228391"/>
                  <a:ext cx="129445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7" name="Straight Connector 341"/>
                <p:cNvCxnSpPr/>
                <p:nvPr/>
              </p:nvCxnSpPr>
              <p:spPr>
                <a:xfrm rot="5400000">
                  <a:off x="1221239" y="4228391"/>
                  <a:ext cx="129445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Straight Connector 342"/>
                <p:cNvCxnSpPr/>
                <p:nvPr/>
              </p:nvCxnSpPr>
              <p:spPr>
                <a:xfrm rot="5400000">
                  <a:off x="1462105" y="4228391"/>
                  <a:ext cx="129445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9" name="Straight Connector 343"/>
                <p:cNvCxnSpPr/>
                <p:nvPr/>
              </p:nvCxnSpPr>
              <p:spPr>
                <a:xfrm rot="5400000">
                  <a:off x="1943839" y="4228391"/>
                  <a:ext cx="129445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0" name="Straight Connector 344"/>
                <p:cNvCxnSpPr/>
                <p:nvPr/>
              </p:nvCxnSpPr>
              <p:spPr>
                <a:xfrm rot="5400000">
                  <a:off x="495804" y="4228391"/>
                  <a:ext cx="129445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Straight Connector 345"/>
                <p:cNvCxnSpPr/>
                <p:nvPr/>
              </p:nvCxnSpPr>
              <p:spPr>
                <a:xfrm rot="5400000">
                  <a:off x="1702973" y="4228391"/>
                  <a:ext cx="129445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8" name="Group 71"/>
              <p:cNvGrpSpPr>
                <a:grpSpLocks/>
              </p:cNvGrpSpPr>
              <p:nvPr/>
            </p:nvGrpSpPr>
            <p:grpSpPr bwMode="auto">
              <a:xfrm>
                <a:off x="3138327" y="5125116"/>
                <a:ext cx="341376" cy="768096"/>
                <a:chOff x="3429000" y="3886200"/>
                <a:chExt cx="1425918" cy="1371600"/>
              </a:xfrm>
            </p:grpSpPr>
            <p:cxnSp>
              <p:nvCxnSpPr>
                <p:cNvPr id="1318" name="Straight Connector 332"/>
                <p:cNvCxnSpPr/>
                <p:nvPr/>
              </p:nvCxnSpPr>
              <p:spPr>
                <a:xfrm rot="18900000">
                  <a:off x="3428896" y="4116822"/>
                  <a:ext cx="142510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Straight Connector 333"/>
                <p:cNvCxnSpPr/>
                <p:nvPr/>
              </p:nvCxnSpPr>
              <p:spPr>
                <a:xfrm rot="18900000">
                  <a:off x="3428896" y="4343367"/>
                  <a:ext cx="142510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0" name="Straight Connector 334"/>
                <p:cNvCxnSpPr/>
                <p:nvPr/>
              </p:nvCxnSpPr>
              <p:spPr>
                <a:xfrm rot="18900000">
                  <a:off x="3428896" y="4572744"/>
                  <a:ext cx="142510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1" name="Straight Connector 335"/>
                <p:cNvCxnSpPr/>
                <p:nvPr/>
              </p:nvCxnSpPr>
              <p:spPr>
                <a:xfrm rot="18900000">
                  <a:off x="3428896" y="4802122"/>
                  <a:ext cx="142510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2" name="Straight Connector 336"/>
                <p:cNvCxnSpPr/>
                <p:nvPr/>
              </p:nvCxnSpPr>
              <p:spPr>
                <a:xfrm rot="18900000">
                  <a:off x="3428896" y="5258044"/>
                  <a:ext cx="142510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3" name="Straight Connector 337"/>
                <p:cNvCxnSpPr/>
                <p:nvPr/>
              </p:nvCxnSpPr>
              <p:spPr>
                <a:xfrm rot="18900000">
                  <a:off x="3428896" y="3887443"/>
                  <a:ext cx="142510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4" name="Straight Connector 338"/>
                <p:cNvCxnSpPr/>
                <p:nvPr/>
              </p:nvCxnSpPr>
              <p:spPr>
                <a:xfrm rot="18900000">
                  <a:off x="3428896" y="5028668"/>
                  <a:ext cx="142510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9" name="Group 291"/>
              <p:cNvGrpSpPr>
                <a:grpSpLocks/>
              </p:cNvGrpSpPr>
              <p:nvPr/>
            </p:nvGrpSpPr>
            <p:grpSpPr bwMode="auto">
              <a:xfrm rot="5400000">
                <a:off x="2385439" y="5232853"/>
                <a:ext cx="768096" cy="798514"/>
                <a:chOff x="1143000" y="3581400"/>
                <a:chExt cx="1447800" cy="1295400"/>
              </a:xfrm>
            </p:grpSpPr>
            <p:cxnSp>
              <p:nvCxnSpPr>
                <p:cNvPr id="1311" name="Straight Connector 325"/>
                <p:cNvCxnSpPr/>
                <p:nvPr/>
              </p:nvCxnSpPr>
              <p:spPr>
                <a:xfrm rot="5400000">
                  <a:off x="737406" y="4229322"/>
                  <a:ext cx="12948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2" name="Straight Connector 326"/>
                <p:cNvCxnSpPr/>
                <p:nvPr/>
              </p:nvCxnSpPr>
              <p:spPr>
                <a:xfrm rot="5400000">
                  <a:off x="976537" y="4229322"/>
                  <a:ext cx="12948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Straight Connector 327"/>
                <p:cNvCxnSpPr/>
                <p:nvPr/>
              </p:nvCxnSpPr>
              <p:spPr>
                <a:xfrm rot="5400000">
                  <a:off x="1218659" y="4229322"/>
                  <a:ext cx="12948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4" name="Straight Connector 328"/>
                <p:cNvCxnSpPr/>
                <p:nvPr/>
              </p:nvCxnSpPr>
              <p:spPr>
                <a:xfrm rot="5400000">
                  <a:off x="1460778" y="4229322"/>
                  <a:ext cx="12948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5" name="Straight Connector 329"/>
                <p:cNvCxnSpPr/>
                <p:nvPr/>
              </p:nvCxnSpPr>
              <p:spPr>
                <a:xfrm rot="5400000">
                  <a:off x="1942031" y="4229322"/>
                  <a:ext cx="12948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Straight Connector 330"/>
                <p:cNvCxnSpPr/>
                <p:nvPr/>
              </p:nvCxnSpPr>
              <p:spPr>
                <a:xfrm rot="5400000">
                  <a:off x="495286" y="4229322"/>
                  <a:ext cx="12948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7" name="Straight Connector 331"/>
                <p:cNvCxnSpPr/>
                <p:nvPr/>
              </p:nvCxnSpPr>
              <p:spPr>
                <a:xfrm rot="5400000">
                  <a:off x="1699910" y="4229322"/>
                  <a:ext cx="129489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0" name="Group 370"/>
              <p:cNvGrpSpPr>
                <a:grpSpLocks/>
              </p:cNvGrpSpPr>
              <p:nvPr/>
            </p:nvGrpSpPr>
            <p:grpSpPr bwMode="auto">
              <a:xfrm>
                <a:off x="2365160" y="4994522"/>
                <a:ext cx="1054547" cy="261101"/>
                <a:chOff x="5791200" y="3267548"/>
                <a:chExt cx="1883118" cy="466253"/>
              </a:xfrm>
            </p:grpSpPr>
            <p:cxnSp>
              <p:nvCxnSpPr>
                <p:cNvPr id="1304" name="Straight Connector 318"/>
                <p:cNvCxnSpPr/>
                <p:nvPr/>
              </p:nvCxnSpPr>
              <p:spPr>
                <a:xfrm rot="10800000">
                  <a:off x="6194173" y="3346247"/>
                  <a:ext cx="142536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5" name="Straight Connector 319"/>
                <p:cNvCxnSpPr/>
                <p:nvPr/>
              </p:nvCxnSpPr>
              <p:spPr>
                <a:xfrm rot="10800000">
                  <a:off x="6094993" y="3422705"/>
                  <a:ext cx="142536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6" name="Straight Connector 320"/>
                <p:cNvCxnSpPr/>
                <p:nvPr/>
              </p:nvCxnSpPr>
              <p:spPr>
                <a:xfrm rot="10800000">
                  <a:off x="6021317" y="3501996"/>
                  <a:ext cx="14225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Straight Connector 321"/>
                <p:cNvCxnSpPr/>
                <p:nvPr/>
              </p:nvCxnSpPr>
              <p:spPr>
                <a:xfrm rot="10800000">
                  <a:off x="5944805" y="3578456"/>
                  <a:ext cx="142536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8" name="Straight Connector 322"/>
                <p:cNvCxnSpPr/>
                <p:nvPr/>
              </p:nvCxnSpPr>
              <p:spPr>
                <a:xfrm rot="10800000">
                  <a:off x="5791784" y="3734206"/>
                  <a:ext cx="142536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9" name="Straight Connector 323"/>
                <p:cNvCxnSpPr/>
                <p:nvPr/>
              </p:nvCxnSpPr>
              <p:spPr>
                <a:xfrm rot="10800000">
                  <a:off x="6248015" y="3266956"/>
                  <a:ext cx="142536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Straight Connector 324"/>
                <p:cNvCxnSpPr/>
                <p:nvPr/>
              </p:nvCxnSpPr>
              <p:spPr>
                <a:xfrm rot="10800000">
                  <a:off x="5868295" y="3657748"/>
                  <a:ext cx="142536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1" name="Group 293"/>
              <p:cNvGrpSpPr>
                <a:grpSpLocks/>
              </p:cNvGrpSpPr>
              <p:nvPr/>
            </p:nvGrpSpPr>
            <p:grpSpPr bwMode="auto">
              <a:xfrm>
                <a:off x="3215222" y="5045862"/>
                <a:ext cx="174068" cy="941246"/>
                <a:chOff x="8415437" y="1358400"/>
                <a:chExt cx="248668" cy="1344637"/>
              </a:xfrm>
            </p:grpSpPr>
            <p:cxnSp>
              <p:nvCxnSpPr>
                <p:cNvPr id="1299" name="Straight Connector 313"/>
                <p:cNvCxnSpPr/>
                <p:nvPr/>
              </p:nvCxnSpPr>
              <p:spPr>
                <a:xfrm rot="16200000" flipH="1">
                  <a:off x="8109830" y="1913247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0" name="Straight Connector 314"/>
                <p:cNvCxnSpPr/>
                <p:nvPr/>
              </p:nvCxnSpPr>
              <p:spPr>
                <a:xfrm rot="16200000" flipH="1">
                  <a:off x="8046355" y="1972148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Straight Connector 315"/>
                <p:cNvCxnSpPr/>
                <p:nvPr/>
              </p:nvCxnSpPr>
              <p:spPr>
                <a:xfrm rot="16200000" flipH="1">
                  <a:off x="7985146" y="2031050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2" name="Straight Connector 316"/>
                <p:cNvCxnSpPr/>
                <p:nvPr/>
              </p:nvCxnSpPr>
              <p:spPr>
                <a:xfrm rot="16200000" flipH="1">
                  <a:off x="7860463" y="2148854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3" name="Straight Connector 317"/>
                <p:cNvCxnSpPr/>
                <p:nvPr/>
              </p:nvCxnSpPr>
              <p:spPr>
                <a:xfrm rot="16200000" flipH="1">
                  <a:off x="7921670" y="2089952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2" name="Group 294"/>
              <p:cNvGrpSpPr>
                <a:grpSpLocks/>
              </p:cNvGrpSpPr>
              <p:nvPr/>
            </p:nvGrpSpPr>
            <p:grpSpPr bwMode="auto">
              <a:xfrm>
                <a:off x="2376836" y="5019382"/>
                <a:ext cx="1024129" cy="217585"/>
                <a:chOff x="6896243" y="1190124"/>
                <a:chExt cx="1463041" cy="310835"/>
              </a:xfrm>
            </p:grpSpPr>
            <p:cxnSp>
              <p:nvCxnSpPr>
                <p:cNvPr id="1293" name="Straight Connector 307"/>
                <p:cNvCxnSpPr/>
                <p:nvPr/>
              </p:nvCxnSpPr>
              <p:spPr>
                <a:xfrm rot="10800000">
                  <a:off x="7217812" y="1190382"/>
                  <a:ext cx="114029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4" name="Straight Connector 308"/>
                <p:cNvCxnSpPr/>
                <p:nvPr/>
              </p:nvCxnSpPr>
              <p:spPr>
                <a:xfrm rot="10800000">
                  <a:off x="7138467" y="1251549"/>
                  <a:ext cx="114029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Straight Connector 309"/>
                <p:cNvCxnSpPr/>
                <p:nvPr/>
              </p:nvCxnSpPr>
              <p:spPr>
                <a:xfrm rot="10800000">
                  <a:off x="7079525" y="1314982"/>
                  <a:ext cx="114029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6" name="Straight Connector 310"/>
                <p:cNvCxnSpPr/>
                <p:nvPr/>
              </p:nvCxnSpPr>
              <p:spPr>
                <a:xfrm rot="10800000">
                  <a:off x="7018317" y="1376150"/>
                  <a:ext cx="114029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7" name="Straight Connector 311"/>
                <p:cNvCxnSpPr/>
                <p:nvPr/>
              </p:nvCxnSpPr>
              <p:spPr>
                <a:xfrm rot="10800000">
                  <a:off x="6895900" y="1500749"/>
                  <a:ext cx="114029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8" name="Straight Connector 312"/>
                <p:cNvCxnSpPr/>
                <p:nvPr/>
              </p:nvCxnSpPr>
              <p:spPr>
                <a:xfrm rot="10800000">
                  <a:off x="6957108" y="1439583"/>
                  <a:ext cx="114029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3" name="Group 295"/>
              <p:cNvGrpSpPr>
                <a:grpSpLocks/>
              </p:cNvGrpSpPr>
              <p:nvPr/>
            </p:nvGrpSpPr>
            <p:grpSpPr bwMode="auto">
              <a:xfrm>
                <a:off x="3189708" y="5059286"/>
                <a:ext cx="174068" cy="941246"/>
                <a:chOff x="8415437" y="1358400"/>
                <a:chExt cx="248668" cy="1344637"/>
              </a:xfrm>
            </p:grpSpPr>
            <p:cxnSp>
              <p:nvCxnSpPr>
                <p:cNvPr id="1288" name="Straight Connector 302"/>
                <p:cNvCxnSpPr/>
                <p:nvPr/>
              </p:nvCxnSpPr>
              <p:spPr>
                <a:xfrm rot="16200000" flipH="1">
                  <a:off x="8110008" y="1912193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9" name="Straight Connector 303"/>
                <p:cNvCxnSpPr/>
                <p:nvPr/>
              </p:nvCxnSpPr>
              <p:spPr>
                <a:xfrm rot="16200000" flipH="1">
                  <a:off x="8046532" y="1971095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0" name="Straight Connector 304"/>
                <p:cNvCxnSpPr/>
                <p:nvPr/>
              </p:nvCxnSpPr>
              <p:spPr>
                <a:xfrm rot="16200000" flipH="1">
                  <a:off x="7985323" y="2029997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1" name="Straight Connector 305"/>
                <p:cNvCxnSpPr/>
                <p:nvPr/>
              </p:nvCxnSpPr>
              <p:spPr>
                <a:xfrm rot="16200000" flipH="1">
                  <a:off x="7860640" y="2147801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Straight Connector 306"/>
                <p:cNvCxnSpPr/>
                <p:nvPr/>
              </p:nvCxnSpPr>
              <p:spPr>
                <a:xfrm rot="16200000" flipH="1">
                  <a:off x="7921848" y="2088899"/>
                  <a:ext cx="11078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82" name="Straight Connector 296"/>
              <p:cNvCxnSpPr/>
              <p:nvPr/>
            </p:nvCxnSpPr>
            <p:spPr>
              <a:xfrm>
                <a:off x="3406486" y="5019563"/>
                <a:ext cx="0" cy="7627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3" name="Straight Connector 297"/>
              <p:cNvCxnSpPr/>
              <p:nvPr/>
            </p:nvCxnSpPr>
            <p:spPr>
              <a:xfrm flipV="1">
                <a:off x="3043089" y="4989432"/>
                <a:ext cx="272945" cy="2616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4" name="Straight Connector 298"/>
              <p:cNvCxnSpPr/>
              <p:nvPr/>
            </p:nvCxnSpPr>
            <p:spPr>
              <a:xfrm flipV="1">
                <a:off x="2898682" y="4986260"/>
                <a:ext cx="274532" cy="2616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5" name="Straight Connector 299"/>
              <p:cNvCxnSpPr/>
              <p:nvPr/>
            </p:nvCxnSpPr>
            <p:spPr>
              <a:xfrm flipV="1">
                <a:off x="2768557" y="4984675"/>
                <a:ext cx="274532" cy="2616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6" name="Straight Connector 300"/>
              <p:cNvCxnSpPr/>
              <p:nvPr/>
            </p:nvCxnSpPr>
            <p:spPr>
              <a:xfrm flipV="1">
                <a:off x="2638432" y="4986260"/>
                <a:ext cx="274532" cy="2600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7" name="Straight Connector 301"/>
              <p:cNvCxnSpPr/>
              <p:nvPr/>
            </p:nvCxnSpPr>
            <p:spPr>
              <a:xfrm flipV="1">
                <a:off x="2508307" y="4984675"/>
                <a:ext cx="274532" cy="2616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6" name="Group 260"/>
            <p:cNvGrpSpPr>
              <a:grpSpLocks/>
            </p:cNvGrpSpPr>
            <p:nvPr/>
          </p:nvGrpSpPr>
          <p:grpSpPr bwMode="auto">
            <a:xfrm>
              <a:off x="16424341" y="14049130"/>
              <a:ext cx="806562" cy="752653"/>
              <a:chOff x="848093" y="5270610"/>
              <a:chExt cx="806417" cy="753166"/>
            </a:xfrm>
          </p:grpSpPr>
          <p:sp>
            <p:nvSpPr>
              <p:cNvPr id="1248" name="Rectangle 261"/>
              <p:cNvSpPr/>
              <p:nvPr/>
            </p:nvSpPr>
            <p:spPr>
              <a:xfrm>
                <a:off x="1254354" y="5389665"/>
                <a:ext cx="134914" cy="12390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49" name="Rectangle 262"/>
              <p:cNvSpPr/>
              <p:nvPr/>
            </p:nvSpPr>
            <p:spPr>
              <a:xfrm>
                <a:off x="1254354" y="5516752"/>
                <a:ext cx="134914" cy="123909"/>
              </a:xfrm>
              <a:prstGeom prst="rect">
                <a:avLst/>
              </a:prstGeom>
              <a:solidFill>
                <a:srgbClr val="A0D6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0" name="Rectangle 263"/>
              <p:cNvSpPr/>
              <p:nvPr/>
            </p:nvSpPr>
            <p:spPr>
              <a:xfrm>
                <a:off x="1117853" y="5516752"/>
                <a:ext cx="134914" cy="12390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1" name="Rectangle 264"/>
              <p:cNvSpPr/>
              <p:nvPr/>
            </p:nvSpPr>
            <p:spPr>
              <a:xfrm>
                <a:off x="1254354" y="5270521"/>
                <a:ext cx="134914" cy="123909"/>
              </a:xfrm>
              <a:prstGeom prst="rect">
                <a:avLst/>
              </a:prstGeom>
              <a:solidFill>
                <a:srgbClr val="A0D6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2" name="Rectangle 265"/>
              <p:cNvSpPr/>
              <p:nvPr/>
            </p:nvSpPr>
            <p:spPr>
              <a:xfrm>
                <a:off x="1117853" y="5389665"/>
                <a:ext cx="134914" cy="12390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3" name="Rectangle 266"/>
              <p:cNvSpPr/>
              <p:nvPr/>
            </p:nvSpPr>
            <p:spPr>
              <a:xfrm>
                <a:off x="978179" y="5769336"/>
                <a:ext cx="134914" cy="12390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4" name="Rectangle 267"/>
              <p:cNvSpPr/>
              <p:nvPr/>
            </p:nvSpPr>
            <p:spPr>
              <a:xfrm>
                <a:off x="978179" y="5647015"/>
                <a:ext cx="134914" cy="12390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5" name="Rectangle 268"/>
              <p:cNvSpPr/>
              <p:nvPr/>
            </p:nvSpPr>
            <p:spPr>
              <a:xfrm>
                <a:off x="1117853" y="5769336"/>
                <a:ext cx="134914" cy="12390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6" name="Rectangle 269"/>
              <p:cNvSpPr/>
              <p:nvPr/>
            </p:nvSpPr>
            <p:spPr>
              <a:xfrm>
                <a:off x="848027" y="5899599"/>
                <a:ext cx="134914" cy="123909"/>
              </a:xfrm>
              <a:prstGeom prst="rect">
                <a:avLst/>
              </a:prstGeom>
              <a:solidFill>
                <a:srgbClr val="FFD0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7" name="Rectangle 270"/>
              <p:cNvSpPr/>
              <p:nvPr/>
            </p:nvSpPr>
            <p:spPr>
              <a:xfrm>
                <a:off x="848027" y="5769336"/>
                <a:ext cx="134914" cy="123909"/>
              </a:xfrm>
              <a:prstGeom prst="rect">
                <a:avLst/>
              </a:prstGeom>
              <a:solidFill>
                <a:srgbClr val="FFE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8" name="Rectangle 271"/>
              <p:cNvSpPr/>
              <p:nvPr/>
            </p:nvSpPr>
            <p:spPr>
              <a:xfrm>
                <a:off x="978179" y="5899599"/>
                <a:ext cx="134914" cy="123909"/>
              </a:xfrm>
              <a:prstGeom prst="rect">
                <a:avLst/>
              </a:prstGeom>
              <a:solidFill>
                <a:srgbClr val="FFE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9" name="Rectangle 272"/>
              <p:cNvSpPr/>
              <p:nvPr/>
            </p:nvSpPr>
            <p:spPr>
              <a:xfrm>
                <a:off x="1117853" y="5270521"/>
                <a:ext cx="134914" cy="123909"/>
              </a:xfrm>
              <a:prstGeom prst="rect">
                <a:avLst/>
              </a:prstGeom>
              <a:solidFill>
                <a:srgbClr val="A0D6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0" name="Rectangle 273"/>
              <p:cNvSpPr/>
              <p:nvPr/>
            </p:nvSpPr>
            <p:spPr>
              <a:xfrm>
                <a:off x="848027" y="5647015"/>
                <a:ext cx="134914" cy="123909"/>
              </a:xfrm>
              <a:prstGeom prst="rect">
                <a:avLst/>
              </a:prstGeom>
              <a:solidFill>
                <a:srgbClr val="FFE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1" name="Rectangle 274"/>
              <p:cNvSpPr/>
              <p:nvPr/>
            </p:nvSpPr>
            <p:spPr>
              <a:xfrm>
                <a:off x="848027" y="5516752"/>
                <a:ext cx="134914" cy="123909"/>
              </a:xfrm>
              <a:prstGeom prst="rect">
                <a:avLst/>
              </a:prstGeom>
              <a:solidFill>
                <a:srgbClr val="FFF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2" name="Rectangle 275"/>
              <p:cNvSpPr/>
              <p:nvPr/>
            </p:nvSpPr>
            <p:spPr>
              <a:xfrm>
                <a:off x="1389268" y="5769336"/>
                <a:ext cx="134913" cy="12390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3" name="Rectangle 276"/>
              <p:cNvSpPr/>
              <p:nvPr/>
            </p:nvSpPr>
            <p:spPr>
              <a:xfrm>
                <a:off x="1519419" y="5769336"/>
                <a:ext cx="134913" cy="1239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4" name="Rectangle 277"/>
              <p:cNvSpPr/>
              <p:nvPr/>
            </p:nvSpPr>
            <p:spPr>
              <a:xfrm>
                <a:off x="1389268" y="5647015"/>
                <a:ext cx="134913" cy="1239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5" name="Rectangle 278"/>
              <p:cNvSpPr/>
              <p:nvPr/>
            </p:nvSpPr>
            <p:spPr>
              <a:xfrm>
                <a:off x="1249593" y="5769336"/>
                <a:ext cx="134913" cy="1239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6" name="Rectangle 279"/>
              <p:cNvSpPr/>
              <p:nvPr/>
            </p:nvSpPr>
            <p:spPr>
              <a:xfrm>
                <a:off x="1389268" y="5899599"/>
                <a:ext cx="134913" cy="1239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7" name="Rectangle 280"/>
              <p:cNvSpPr/>
              <p:nvPr/>
            </p:nvSpPr>
            <p:spPr>
              <a:xfrm>
                <a:off x="1249593" y="5899599"/>
                <a:ext cx="134913" cy="12390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8" name="Rectangle 281"/>
              <p:cNvSpPr/>
              <p:nvPr/>
            </p:nvSpPr>
            <p:spPr>
              <a:xfrm>
                <a:off x="1519419" y="5899599"/>
                <a:ext cx="134913" cy="12390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9" name="Rectangle 282"/>
              <p:cNvSpPr/>
              <p:nvPr/>
            </p:nvSpPr>
            <p:spPr>
              <a:xfrm>
                <a:off x="1249593" y="5647015"/>
                <a:ext cx="134913" cy="12390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70" name="Rectangle 283"/>
              <p:cNvSpPr/>
              <p:nvPr/>
            </p:nvSpPr>
            <p:spPr>
              <a:xfrm>
                <a:off x="1519419" y="5647015"/>
                <a:ext cx="134913" cy="12390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6" name="正方形/長方形 1245"/>
            <p:cNvSpPr/>
            <p:nvPr/>
          </p:nvSpPr>
          <p:spPr bwMode="auto">
            <a:xfrm>
              <a:off x="16830675" y="14295104"/>
              <a:ext cx="130175" cy="1301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  <p:cxnSp>
          <p:nvCxnSpPr>
            <p:cNvPr id="1247" name="直線コネクタ 1246"/>
            <p:cNvCxnSpPr>
              <a:stCxn id="1246" idx="3"/>
            </p:cNvCxnSpPr>
            <p:nvPr/>
          </p:nvCxnSpPr>
          <p:spPr bwMode="auto">
            <a:xfrm>
              <a:off x="16960850" y="14360191"/>
              <a:ext cx="1014413" cy="109538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3" name="TextBox 425"/>
              <p:cNvSpPr txBox="1"/>
              <p:nvPr/>
            </p:nvSpPr>
            <p:spPr>
              <a:xfrm>
                <a:off x="15473223" y="17132570"/>
                <a:ext cx="5350344" cy="62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sz="3200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1" lang="en-US" altLang="ja-JP" sz="32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3200" b="0" i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min</m:t>
                            </m:r>
                          </m:e>
                          <m:lim>
                            <m:r>
                              <a:rPr kumimoji="1" lang="en-US" altLang="ja-JP" sz="32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𝑨</m:t>
                            </m:r>
                            <m:r>
                              <a:rPr kumimoji="1" lang="en-US" altLang="ja-JP" sz="32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kumimoji="1" lang="en-US" altLang="ja-JP" sz="32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𝑸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kumimoji="1" lang="en-US" altLang="ja-JP" sz="32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1" lang="en-US" altLang="ja-JP" sz="32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3200" b="1" i="1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𝑸</m:t>
                                </m:r>
                              </m:e>
                            </m:d>
                          </m:e>
                          <m:sub>
                            <m:r>
                              <a:rPr kumimoji="1" lang="en-US" altLang="ja-JP" sz="3200" b="1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func>
                    <m:r>
                      <a:rPr kumimoji="1" lang="en-US" altLang="ja-JP" sz="3200" b="1" i="1" smtClean="0">
                        <a:solidFill>
                          <a:schemeClr val="accent1"/>
                        </a:solidFill>
                        <a:latin typeface="Cambria Math"/>
                      </a:rPr>
                      <m:t>  </m:t>
                    </m:r>
                    <m:r>
                      <m:rPr>
                        <m:sty m:val="p"/>
                      </m:rPr>
                      <a:rPr kumimoji="1" lang="en-US" altLang="ja-JP" sz="3200" b="0" i="0" smtClean="0">
                        <a:solidFill>
                          <a:schemeClr val="accent1"/>
                        </a:solidFill>
                        <a:latin typeface="Cambria Math"/>
                      </a:rPr>
                      <m:t>s</m:t>
                    </m:r>
                    <m:r>
                      <a:rPr kumimoji="1" lang="en-US" altLang="ja-JP" sz="3200" b="0" i="0" smtClean="0">
                        <a:solidFill>
                          <a:schemeClr val="accent1"/>
                        </a:solidFill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kumimoji="1" lang="en-US" altLang="ja-JP" sz="3200" b="0" i="0" smtClean="0">
                        <a:solidFill>
                          <a:schemeClr val="accent1"/>
                        </a:solidFill>
                        <a:latin typeface="Cambria Math"/>
                      </a:rPr>
                      <m:t>t</m:t>
                    </m:r>
                    <m:r>
                      <a:rPr kumimoji="1" lang="en-US" altLang="ja-JP" sz="3200" b="0" i="0" smtClean="0">
                        <a:solidFill>
                          <a:schemeClr val="accent1"/>
                        </a:solidFill>
                        <a:latin typeface="Cambria Math"/>
                      </a:rPr>
                      <m:t>.</m:t>
                    </m:r>
                  </m:oMath>
                </a14:m>
                <a:r>
                  <a:rPr kumimoji="1" lang="en-US" altLang="ja-JP" sz="3200" dirty="0" smtClean="0">
                    <a:solidFill>
                      <a:schemeClr val="accent1"/>
                    </a:solidFill>
                    <a:ea typeface="Cambria Math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 dirty="0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ja-JP" sz="320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ja-JP" sz="3200" b="1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𝒀</m:t>
                            </m:r>
                          </m:e>
                        </m:acc>
                      </m:e>
                      <m:sub>
                        <m:r>
                          <a:rPr lang="en-US" altLang="ja-JP" sz="3200" b="0" i="1" dirty="0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h𝑠</m:t>
                        </m:r>
                      </m:sub>
                    </m:sSub>
                    <m:r>
                      <a:rPr lang="en-US" altLang="ja-JP" sz="3200" b="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=</m:t>
                    </m:r>
                    <m:r>
                      <a:rPr lang="en-US" altLang="ja-JP" sz="3200" b="1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𝑨𝑸</m:t>
                    </m:r>
                    <m:r>
                      <m:rPr>
                        <m:nor/>
                      </m:rPr>
                      <a:rPr lang="en-US" altLang="ja-JP" sz="3200" dirty="0" smtClean="0">
                        <a:solidFill>
                          <a:schemeClr val="accent1"/>
                        </a:solidFill>
                      </a:rPr>
                      <m:t>,</m:t>
                    </m:r>
                  </m:oMath>
                </a14:m>
                <a:endParaRPr kumimoji="1" lang="en-US" altLang="ja-JP" sz="3200" dirty="0" smtClean="0">
                  <a:solidFill>
                    <a:schemeClr val="accent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753" name="TextBox 4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3223" y="17132570"/>
                <a:ext cx="5350344" cy="62203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7" name="正方形/長方形 766"/>
              <p:cNvSpPr/>
              <p:nvPr/>
            </p:nvSpPr>
            <p:spPr>
              <a:xfrm>
                <a:off x="18681345" y="17758611"/>
                <a:ext cx="25864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ja-JP" sz="280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altLang="ja-JP" sz="2800" b="1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𝑨</m:t>
                            </m:r>
                            <m:sSub>
                              <m:sSubPr>
                                <m:ctrlPr>
                                  <a:rPr lang="en-US" altLang="ja-JP" sz="2800" b="0" i="1" dirty="0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1" i="1" dirty="0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en-US" altLang="ja-JP" sz="2800" b="0" i="1" dirty="0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ja-JP" sz="2800" b="0" i="1" dirty="0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ja-JP" sz="2800" b="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=</m:t>
                    </m:r>
                    <m:r>
                      <a:rPr lang="en-US" altLang="ja-JP" sz="2800" b="0" i="0" dirty="0" smtClean="0">
                        <a:solidFill>
                          <a:schemeClr val="accent1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en-US" altLang="ja-JP" sz="2800" dirty="0" smtClean="0">
                    <a:solidFill>
                      <a:schemeClr val="accent1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</a:rPr>
                          <m:t>∀</m:t>
                        </m:r>
                      </m:e>
                      <m:sub>
                        <m:r>
                          <a:rPr lang="en-US" altLang="ja-JP" sz="2800" b="0" i="1" dirty="0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800" dirty="0" smtClean="0">
                    <a:solidFill>
                      <a:schemeClr val="accent1"/>
                    </a:solidFill>
                  </a:rPr>
                  <a:t> </a:t>
                </a:r>
                <a:endParaRPr lang="ja-JP" altLang="en-US" sz="2800" dirty="0"/>
              </a:p>
            </p:txBody>
          </p:sp>
        </mc:Choice>
        <mc:Fallback xmlns="">
          <p:sp>
            <p:nvSpPr>
              <p:cNvPr id="767" name="正方形/長方形 7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45" y="17758611"/>
                <a:ext cx="2586477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8" name="正方形/長方形 767"/>
          <p:cNvSpPr/>
          <p:nvPr/>
        </p:nvSpPr>
        <p:spPr>
          <a:xfrm>
            <a:off x="22092331" y="12447434"/>
            <a:ext cx="6347828" cy="590658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6" name="Content Placeholder 16"/>
              <p:cNvSpPr txBox="1">
                <a:spLocks/>
              </p:cNvSpPr>
              <p:nvPr/>
            </p:nvSpPr>
            <p:spPr bwMode="auto">
              <a:xfrm>
                <a:off x="21801222" y="11701463"/>
                <a:ext cx="6918325" cy="691038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xtLst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360530" tIns="180265" rIns="360530" bIns="180265">
                <a:normAutofit/>
              </a:bodyPr>
              <a:lstStyle>
                <a:lvl1pPr marL="501650" indent="-501650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600" kern="1200">
                    <a:solidFill>
                      <a:schemeClr val="dk1"/>
                    </a:solidFill>
                    <a:latin typeface="Arial"/>
                    <a:ea typeface="+mn-ea"/>
                    <a:cs typeface="Arial"/>
                  </a:defRPr>
                </a:lvl1pPr>
                <a:lvl2pPr marL="969963" indent="-801688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Ø"/>
                  <a:defRPr sz="2800" kern="1200">
                    <a:solidFill>
                      <a:schemeClr val="dk1"/>
                    </a:solidFill>
                    <a:latin typeface="Arial"/>
                    <a:ea typeface="+mn-ea"/>
                    <a:cs typeface="Arial"/>
                  </a:defRPr>
                </a:lvl2pPr>
                <a:lvl3pPr marL="1136650" indent="-668338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dk1"/>
                    </a:solidFill>
                    <a:latin typeface="Arial"/>
                    <a:ea typeface="+mn-ea"/>
                    <a:cs typeface="Arial"/>
                  </a:defRPr>
                </a:lvl3pPr>
                <a:lvl4pPr marL="1470025" indent="-801688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dk1"/>
                    </a:solidFill>
                    <a:latin typeface="Arial"/>
                    <a:ea typeface="+mn-ea"/>
                    <a:cs typeface="Arial"/>
                  </a:defRPr>
                </a:lvl4pPr>
                <a:lvl5pPr marL="1771650" indent="-1771650" algn="l" defTabSz="18018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9914565" indent="-901324" algn="l" defTabSz="18026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6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11717213" indent="-901324" algn="l" defTabSz="18026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6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13519861" indent="-901324" algn="l" defTabSz="18026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6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15322509" indent="-901324" algn="l" defTabSz="18026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63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-457200" eaLnBrk="1" hangingPunct="1">
                  <a:buFont typeface="Wingdings" pitchFamily="2" charset="2"/>
                  <a:buChar char="Ø"/>
                  <a:defRPr/>
                </a:pPr>
                <a:r>
                  <a:rPr lang="en-US" altLang="ja-JP" sz="3200" dirty="0" smtClean="0">
                    <a:solidFill>
                      <a:schemeClr val="accent1"/>
                    </a:solidFill>
                    <a:latin typeface="+mn-lt"/>
                  </a:rPr>
                  <a:t>Reconstruction</a:t>
                </a:r>
              </a:p>
              <a:p>
                <a:pPr marL="0" lvl="1" indent="0" eaLnBrk="1" hangingPunct="1">
                  <a:buNone/>
                  <a:defRPr/>
                </a:pPr>
                <a:r>
                  <a:rPr lang="en-US" altLang="ja-JP" sz="2400" dirty="0" smtClean="0">
                    <a:solidFill>
                      <a:schemeClr val="accent1"/>
                    </a:solidFill>
                    <a:latin typeface="+mn-lt"/>
                  </a:rPr>
                  <a:t>Assumption2: </a:t>
                </a:r>
                <a:r>
                  <a:rPr lang="en-US" altLang="ja-JP" sz="2400" i="1" dirty="0">
                    <a:solidFill>
                      <a:schemeClr val="accent1"/>
                    </a:solidFill>
                    <a:latin typeface="+mn-lt"/>
                  </a:rPr>
                  <a:t>At each pixel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accent1"/>
                        </a:solidFill>
                        <a:latin typeface="Cambria Math"/>
                      </a:rPr>
                      <m:t>(</m:t>
                    </m:r>
                    <m:r>
                      <a:rPr lang="en-US" altLang="ja-JP" sz="2400" i="1">
                        <a:solidFill>
                          <a:schemeClr val="accent1"/>
                        </a:solidFill>
                        <a:latin typeface="Cambria Math"/>
                      </a:rPr>
                      <m:t>𝑖</m:t>
                    </m:r>
                    <m:r>
                      <a:rPr lang="en-US" altLang="ja-JP" sz="2400" i="1">
                        <a:solidFill>
                          <a:schemeClr val="accent1"/>
                        </a:solidFill>
                        <a:latin typeface="Cambria Math"/>
                      </a:rPr>
                      <m:t>,</m:t>
                    </m:r>
                    <m:r>
                      <a:rPr lang="en-US" altLang="ja-JP" sz="2400" i="1">
                        <a:solidFill>
                          <a:schemeClr val="accent1"/>
                        </a:solidFill>
                        <a:latin typeface="Cambria Math"/>
                      </a:rPr>
                      <m:t>𝑗</m:t>
                    </m:r>
                    <m:r>
                      <a:rPr lang="en-US" altLang="ja-JP" sz="2400" i="1">
                        <a:solidFill>
                          <a:schemeClr val="accent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ja-JP" sz="2400" i="1" dirty="0">
                    <a:solidFill>
                      <a:schemeClr val="accent1"/>
                    </a:solidFill>
                    <a:latin typeface="+mn-lt"/>
                  </a:rPr>
                  <a:t> of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chemeClr val="accent1"/>
                        </a:solidFill>
                        <a:latin typeface="Cambria Math"/>
                      </a:rPr>
                      <m:t>𝒁</m:t>
                    </m:r>
                    <m:r>
                      <a:rPr kumimoji="1" lang="en-US" altLang="ja-JP" sz="2400" b="1" i="1" smtClean="0">
                        <a:solidFill>
                          <a:schemeClr val="accent1"/>
                        </a:solidFill>
                        <a:latin typeface="Cambria Math"/>
                      </a:rPr>
                      <m:t>,</m:t>
                    </m:r>
                  </m:oMath>
                </a14:m>
                <a:r>
                  <a:rPr lang="en-US" altLang="ja-JP" sz="2400" i="1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en-US" altLang="ja-JP" sz="2400" i="1" dirty="0" smtClean="0">
                    <a:solidFill>
                      <a:schemeClr val="accent1"/>
                    </a:solidFill>
                    <a:latin typeface="+mn-lt"/>
                  </a:rPr>
                  <a:t>materials should be even much fewer</a:t>
                </a:r>
                <a:r>
                  <a:rPr lang="en-US" altLang="ja-JP" sz="2400" dirty="0" smtClean="0">
                    <a:solidFill>
                      <a:schemeClr val="accent1"/>
                    </a:solidFill>
                    <a:latin typeface="+mn-lt"/>
                  </a:rPr>
                  <a:t> </a:t>
                </a:r>
                <a:endParaRPr lang="en-US" altLang="ja-JP" sz="2400" dirty="0">
                  <a:solidFill>
                    <a:schemeClr val="accent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76" name="Content Placeholder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01222" y="11701463"/>
                <a:ext cx="6918325" cy="691038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x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22608041" y="13513594"/>
            <a:ext cx="1649160" cy="1360800"/>
            <a:chOff x="23995457" y="14666925"/>
            <a:chExt cx="2226714" cy="1839509"/>
          </a:xfrm>
        </p:grpSpPr>
        <p:cxnSp>
          <p:nvCxnSpPr>
            <p:cNvPr id="962" name="Straight Arrow Connector 428"/>
            <p:cNvCxnSpPr/>
            <p:nvPr/>
          </p:nvCxnSpPr>
          <p:spPr bwMode="auto">
            <a:xfrm>
              <a:off x="24114519" y="16227034"/>
              <a:ext cx="1914525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3" name="Straight Arrow Connector 429"/>
            <p:cNvCxnSpPr/>
            <p:nvPr/>
          </p:nvCxnSpPr>
          <p:spPr bwMode="auto">
            <a:xfrm rot="5400000" flipH="1" flipV="1">
              <a:off x="23516031" y="15688872"/>
              <a:ext cx="1557337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4" name="Straight Arrow Connector 430"/>
            <p:cNvCxnSpPr/>
            <p:nvPr/>
          </p:nvCxnSpPr>
          <p:spPr bwMode="auto">
            <a:xfrm flipV="1">
              <a:off x="23995457" y="15430109"/>
              <a:ext cx="1136650" cy="10763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5" name="グループ化 843"/>
            <p:cNvGrpSpPr>
              <a:grpSpLocks/>
            </p:cNvGrpSpPr>
            <p:nvPr/>
          </p:nvGrpSpPr>
          <p:grpSpPr bwMode="auto">
            <a:xfrm>
              <a:off x="24606261" y="14666925"/>
              <a:ext cx="1615910" cy="1442793"/>
              <a:chOff x="9678243" y="10642364"/>
              <a:chExt cx="1795460" cy="1603178"/>
            </a:xfrm>
          </p:grpSpPr>
          <p:sp>
            <p:nvSpPr>
              <p:cNvPr id="970" name="Cube 431"/>
              <p:cNvSpPr/>
              <p:nvPr/>
            </p:nvSpPr>
            <p:spPr bwMode="auto">
              <a:xfrm>
                <a:off x="9729821" y="10647208"/>
                <a:ext cx="1665115" cy="1598158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74" name="Group 93"/>
              <p:cNvGrpSpPr>
                <a:grpSpLocks/>
              </p:cNvGrpSpPr>
              <p:nvPr/>
            </p:nvGrpSpPr>
            <p:grpSpPr bwMode="auto">
              <a:xfrm>
                <a:off x="9738542" y="11047270"/>
                <a:ext cx="1263842" cy="1197212"/>
                <a:chOff x="4114800" y="3657600"/>
                <a:chExt cx="1447800" cy="1371600"/>
              </a:xfrm>
            </p:grpSpPr>
            <p:grpSp>
              <p:nvGrpSpPr>
                <p:cNvPr id="1088" name="Group 29"/>
                <p:cNvGrpSpPr>
                  <a:grpSpLocks/>
                </p:cNvGrpSpPr>
                <p:nvPr/>
              </p:nvGrpSpPr>
              <p:grpSpPr bwMode="auto">
                <a:xfrm>
                  <a:off x="4114800" y="3657600"/>
                  <a:ext cx="1447800" cy="1371600"/>
                  <a:chOff x="1143000" y="3581400"/>
                  <a:chExt cx="1447800" cy="1295400"/>
                </a:xfrm>
              </p:grpSpPr>
              <p:cxnSp>
                <p:nvCxnSpPr>
                  <p:cNvPr id="1095" name="Straight Connector 13"/>
                  <p:cNvCxnSpPr/>
                  <p:nvPr/>
                </p:nvCxnSpPr>
                <p:spPr>
                  <a:xfrm rot="5400000">
                    <a:off x="737605" y="4229773"/>
                    <a:ext cx="129596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6" name="Straight Connector 514"/>
                  <p:cNvCxnSpPr/>
                  <p:nvPr/>
                </p:nvCxnSpPr>
                <p:spPr>
                  <a:xfrm rot="5400000">
                    <a:off x="978062" y="4229773"/>
                    <a:ext cx="129596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7" name="Straight Connector 515"/>
                  <p:cNvCxnSpPr/>
                  <p:nvPr/>
                </p:nvCxnSpPr>
                <p:spPr>
                  <a:xfrm rot="5400000">
                    <a:off x="1220538" y="4229773"/>
                    <a:ext cx="129596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8" name="Straight Connector 516"/>
                  <p:cNvCxnSpPr/>
                  <p:nvPr/>
                </p:nvCxnSpPr>
                <p:spPr>
                  <a:xfrm rot="5400000">
                    <a:off x="1460993" y="4229773"/>
                    <a:ext cx="129596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9" name="Straight Connector 517"/>
                  <p:cNvCxnSpPr/>
                  <p:nvPr/>
                </p:nvCxnSpPr>
                <p:spPr>
                  <a:xfrm rot="5400000">
                    <a:off x="1943926" y="4229773"/>
                    <a:ext cx="129596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0" name="Straight Connector 518"/>
                  <p:cNvCxnSpPr/>
                  <p:nvPr/>
                </p:nvCxnSpPr>
                <p:spPr>
                  <a:xfrm rot="5400000">
                    <a:off x="495129" y="4229773"/>
                    <a:ext cx="129596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1" name="Straight Connector 519"/>
                  <p:cNvCxnSpPr/>
                  <p:nvPr/>
                </p:nvCxnSpPr>
                <p:spPr>
                  <a:xfrm rot="5400000">
                    <a:off x="1703469" y="4229773"/>
                    <a:ext cx="129596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89" name="Straight Connector 507"/>
                <p:cNvCxnSpPr/>
                <p:nvPr/>
              </p:nvCxnSpPr>
              <p:spPr>
                <a:xfrm rot="5400000">
                  <a:off x="3792527" y="4344112"/>
                  <a:ext cx="1372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0" name="Straight Connector 508"/>
                <p:cNvCxnSpPr/>
                <p:nvPr/>
              </p:nvCxnSpPr>
              <p:spPr>
                <a:xfrm rot="5400000">
                  <a:off x="4035003" y="4344112"/>
                  <a:ext cx="1372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1" name="Straight Connector 509"/>
                <p:cNvCxnSpPr/>
                <p:nvPr/>
              </p:nvCxnSpPr>
              <p:spPr>
                <a:xfrm rot="5400000">
                  <a:off x="4275459" y="4344112"/>
                  <a:ext cx="1372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2" name="Straight Connector 510"/>
                <p:cNvCxnSpPr/>
                <p:nvPr/>
              </p:nvCxnSpPr>
              <p:spPr>
                <a:xfrm rot="5400000">
                  <a:off x="4517936" y="4344112"/>
                  <a:ext cx="1372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3" name="Straight Connector 511"/>
                <p:cNvCxnSpPr/>
                <p:nvPr/>
              </p:nvCxnSpPr>
              <p:spPr>
                <a:xfrm rot="5400000">
                  <a:off x="3552072" y="4344112"/>
                  <a:ext cx="1372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4" name="Straight Connector 512"/>
                <p:cNvCxnSpPr/>
                <p:nvPr/>
              </p:nvCxnSpPr>
              <p:spPr>
                <a:xfrm rot="5400000">
                  <a:off x="4758391" y="4344112"/>
                  <a:ext cx="1372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9" name="Group 433"/>
              <p:cNvGrpSpPr>
                <a:grpSpLocks/>
              </p:cNvGrpSpPr>
              <p:nvPr/>
            </p:nvGrpSpPr>
            <p:grpSpPr bwMode="auto">
              <a:xfrm>
                <a:off x="9727511" y="11054021"/>
                <a:ext cx="1247213" cy="1190461"/>
                <a:chOff x="2514600" y="5020147"/>
                <a:chExt cx="1143000" cy="1091093"/>
              </a:xfrm>
            </p:grpSpPr>
            <p:cxnSp>
              <p:nvCxnSpPr>
                <p:cNvPr id="1072" name="Straight Connector 493"/>
                <p:cNvCxnSpPr/>
                <p:nvPr/>
              </p:nvCxnSpPr>
              <p:spPr>
                <a:xfrm rot="10800000">
                  <a:off x="2515100" y="5201830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3" name="Straight Connector 494"/>
                <p:cNvCxnSpPr/>
                <p:nvPr/>
              </p:nvCxnSpPr>
              <p:spPr>
                <a:xfrm rot="10800000">
                  <a:off x="2515100" y="5382904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4" name="Straight Connector 495"/>
                <p:cNvCxnSpPr/>
                <p:nvPr/>
              </p:nvCxnSpPr>
              <p:spPr>
                <a:xfrm rot="10800000">
                  <a:off x="2515100" y="5563978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5" name="Straight Connector 496"/>
                <p:cNvCxnSpPr/>
                <p:nvPr/>
              </p:nvCxnSpPr>
              <p:spPr>
                <a:xfrm rot="10800000">
                  <a:off x="2515100" y="5748285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6" name="Straight Connector 497"/>
                <p:cNvCxnSpPr/>
                <p:nvPr/>
              </p:nvCxnSpPr>
              <p:spPr>
                <a:xfrm rot="10800000">
                  <a:off x="2515100" y="6112050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7" name="Straight Connector 498"/>
                <p:cNvCxnSpPr/>
                <p:nvPr/>
              </p:nvCxnSpPr>
              <p:spPr>
                <a:xfrm rot="10800000">
                  <a:off x="2515100" y="5019139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0" name="Straight Connector 499"/>
                <p:cNvCxnSpPr/>
                <p:nvPr/>
              </p:nvCxnSpPr>
              <p:spPr>
                <a:xfrm rot="10800000">
                  <a:off x="2515100" y="5929359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1" name="Straight Connector 500"/>
                <p:cNvCxnSpPr/>
                <p:nvPr/>
              </p:nvCxnSpPr>
              <p:spPr>
                <a:xfrm rot="10800000">
                  <a:off x="2516717" y="5109676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2" name="Straight Connector 501"/>
                <p:cNvCxnSpPr/>
                <p:nvPr/>
              </p:nvCxnSpPr>
              <p:spPr>
                <a:xfrm rot="10800000">
                  <a:off x="2516717" y="5292367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3" name="Straight Connector 502"/>
                <p:cNvCxnSpPr/>
                <p:nvPr/>
              </p:nvCxnSpPr>
              <p:spPr>
                <a:xfrm rot="10800000">
                  <a:off x="2516717" y="5473441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5" name="Straight Connector 503"/>
                <p:cNvCxnSpPr/>
                <p:nvPr/>
              </p:nvCxnSpPr>
              <p:spPr>
                <a:xfrm rot="10800000">
                  <a:off x="2516717" y="5657748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6" name="Straight Connector 504"/>
                <p:cNvCxnSpPr/>
                <p:nvPr/>
              </p:nvCxnSpPr>
              <p:spPr>
                <a:xfrm rot="10800000">
                  <a:off x="2516717" y="6019896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7" name="Straight Connector 505"/>
                <p:cNvCxnSpPr/>
                <p:nvPr/>
              </p:nvCxnSpPr>
              <p:spPr>
                <a:xfrm rot="10800000">
                  <a:off x="2516717" y="5838822"/>
                  <a:ext cx="11412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2" name="Straight Connector 486"/>
              <p:cNvCxnSpPr/>
              <p:nvPr/>
            </p:nvCxnSpPr>
            <p:spPr bwMode="auto">
              <a:xfrm rot="18900000">
                <a:off x="9678667" y="10848300"/>
                <a:ext cx="5326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3" name="Straight Connector 491"/>
              <p:cNvCxnSpPr/>
              <p:nvPr/>
            </p:nvCxnSpPr>
            <p:spPr bwMode="auto">
              <a:xfrm rot="18900000">
                <a:off x="10941615" y="10850065"/>
                <a:ext cx="5326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4" name="グループ化 849"/>
              <p:cNvGrpSpPr>
                <a:grpSpLocks/>
              </p:cNvGrpSpPr>
              <p:nvPr/>
            </p:nvGrpSpPr>
            <p:grpSpPr bwMode="auto">
              <a:xfrm>
                <a:off x="9774198" y="10845838"/>
                <a:ext cx="1592512" cy="3"/>
                <a:chOff x="9774198" y="10845838"/>
                <a:chExt cx="1592512" cy="3"/>
              </a:xfrm>
            </p:grpSpPr>
            <p:cxnSp>
              <p:nvCxnSpPr>
                <p:cNvPr id="1046" name="Straight Connector 487"/>
                <p:cNvCxnSpPr/>
                <p:nvPr/>
              </p:nvCxnSpPr>
              <p:spPr bwMode="auto">
                <a:xfrm rot="18900000">
                  <a:off x="9876224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7" name="Straight Connector 488"/>
                <p:cNvCxnSpPr/>
                <p:nvPr/>
              </p:nvCxnSpPr>
              <p:spPr bwMode="auto">
                <a:xfrm rot="18900000">
                  <a:off x="10086128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8" name="Straight Connector 489"/>
                <p:cNvCxnSpPr/>
                <p:nvPr/>
              </p:nvCxnSpPr>
              <p:spPr bwMode="auto">
                <a:xfrm rot="18900000">
                  <a:off x="10296030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9" name="Straight Connector 490"/>
                <p:cNvCxnSpPr/>
                <p:nvPr/>
              </p:nvCxnSpPr>
              <p:spPr bwMode="auto">
                <a:xfrm rot="18900000">
                  <a:off x="10717602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1" name="Straight Connector 492"/>
                <p:cNvCxnSpPr/>
                <p:nvPr/>
              </p:nvCxnSpPr>
              <p:spPr bwMode="auto">
                <a:xfrm rot="18900000">
                  <a:off x="10507698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2" name="Straight Connector 480"/>
                <p:cNvCxnSpPr/>
                <p:nvPr/>
              </p:nvCxnSpPr>
              <p:spPr bwMode="auto">
                <a:xfrm rot="18900000">
                  <a:off x="9773918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3" name="Straight Connector 481"/>
                <p:cNvCxnSpPr/>
                <p:nvPr/>
              </p:nvCxnSpPr>
              <p:spPr bwMode="auto">
                <a:xfrm rot="18900000">
                  <a:off x="9983822" y="10844879"/>
                  <a:ext cx="5415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8" name="Straight Connector 482"/>
                <p:cNvCxnSpPr/>
                <p:nvPr/>
              </p:nvCxnSpPr>
              <p:spPr bwMode="auto">
                <a:xfrm rot="18900000">
                  <a:off x="10195489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1" name="Straight Connector 483"/>
                <p:cNvCxnSpPr/>
                <p:nvPr/>
              </p:nvCxnSpPr>
              <p:spPr bwMode="auto">
                <a:xfrm rot="18900000">
                  <a:off x="10405392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2" name="Straight Connector 484"/>
                <p:cNvCxnSpPr/>
                <p:nvPr/>
              </p:nvCxnSpPr>
              <p:spPr bwMode="auto">
                <a:xfrm rot="18900000">
                  <a:off x="10826963" y="10844879"/>
                  <a:ext cx="53975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3" name="Straight Connector 485"/>
                <p:cNvCxnSpPr/>
                <p:nvPr/>
              </p:nvCxnSpPr>
              <p:spPr bwMode="auto">
                <a:xfrm rot="18900000">
                  <a:off x="10615296" y="10844879"/>
                  <a:ext cx="5415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7" name="Group 120"/>
              <p:cNvGrpSpPr>
                <a:grpSpLocks/>
              </p:cNvGrpSpPr>
              <p:nvPr/>
            </p:nvGrpSpPr>
            <p:grpSpPr bwMode="auto">
              <a:xfrm>
                <a:off x="10931258" y="10855637"/>
                <a:ext cx="536751" cy="1197212"/>
                <a:chOff x="2585523" y="3361853"/>
                <a:chExt cx="614877" cy="1371600"/>
              </a:xfrm>
            </p:grpSpPr>
            <p:grpSp>
              <p:nvGrpSpPr>
                <p:cNvPr id="1028" name="Group 71"/>
                <p:cNvGrpSpPr>
                  <a:grpSpLocks/>
                </p:cNvGrpSpPr>
                <p:nvPr/>
              </p:nvGrpSpPr>
              <p:grpSpPr bwMode="auto">
                <a:xfrm>
                  <a:off x="2590800" y="3361853"/>
                  <a:ext cx="609600" cy="1371600"/>
                  <a:chOff x="3429000" y="3886200"/>
                  <a:chExt cx="1425918" cy="1371600"/>
                </a:xfrm>
              </p:grpSpPr>
              <p:cxnSp>
                <p:nvCxnSpPr>
                  <p:cNvPr id="1037" name="Straight Connector 472"/>
                  <p:cNvCxnSpPr/>
                  <p:nvPr/>
                </p:nvCxnSpPr>
                <p:spPr>
                  <a:xfrm rot="-2700000">
                    <a:off x="3430230" y="4116262"/>
                    <a:ext cx="142739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9" name="Straight Connector 473"/>
                  <p:cNvCxnSpPr/>
                  <p:nvPr/>
                </p:nvCxnSpPr>
                <p:spPr>
                  <a:xfrm rot="-2700000">
                    <a:off x="3430230" y="4342604"/>
                    <a:ext cx="142739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0" name="Straight Connector 474"/>
                  <p:cNvCxnSpPr/>
                  <p:nvPr/>
                </p:nvCxnSpPr>
                <p:spPr>
                  <a:xfrm rot="-2700000">
                    <a:off x="3430230" y="4572988"/>
                    <a:ext cx="142739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2" name="Straight Connector 475"/>
                  <p:cNvCxnSpPr/>
                  <p:nvPr/>
                </p:nvCxnSpPr>
                <p:spPr>
                  <a:xfrm rot="-2700000">
                    <a:off x="3430230" y="4801352"/>
                    <a:ext cx="142739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3" name="Straight Connector 476"/>
                  <p:cNvCxnSpPr/>
                  <p:nvPr/>
                </p:nvCxnSpPr>
                <p:spPr>
                  <a:xfrm rot="-2700000">
                    <a:off x="3430230" y="5258079"/>
                    <a:ext cx="142739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4" name="Straight Connector 477"/>
                  <p:cNvCxnSpPr/>
                  <p:nvPr/>
                </p:nvCxnSpPr>
                <p:spPr>
                  <a:xfrm rot="-2700000">
                    <a:off x="3430230" y="3885878"/>
                    <a:ext cx="142739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5" name="Straight Connector 478"/>
                  <p:cNvCxnSpPr/>
                  <p:nvPr/>
                </p:nvCxnSpPr>
                <p:spPr>
                  <a:xfrm rot="-2700000">
                    <a:off x="3430230" y="5029715"/>
                    <a:ext cx="142739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0" name="Straight Connector 466"/>
                <p:cNvCxnSpPr/>
                <p:nvPr/>
              </p:nvCxnSpPr>
              <p:spPr>
                <a:xfrm rot="18900000">
                  <a:off x="2585263" y="3703066"/>
                  <a:ext cx="6102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1" name="Straight Connector 467"/>
                <p:cNvCxnSpPr/>
                <p:nvPr/>
              </p:nvCxnSpPr>
              <p:spPr>
                <a:xfrm rot="18900000">
                  <a:off x="2585263" y="3933450"/>
                  <a:ext cx="6102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2" name="Straight Connector 468"/>
                <p:cNvCxnSpPr/>
                <p:nvPr/>
              </p:nvCxnSpPr>
              <p:spPr>
                <a:xfrm rot="18900000">
                  <a:off x="2585263" y="4159792"/>
                  <a:ext cx="6102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4" name="Straight Connector 469"/>
                <p:cNvCxnSpPr/>
                <p:nvPr/>
              </p:nvCxnSpPr>
              <p:spPr>
                <a:xfrm rot="18900000">
                  <a:off x="2585263" y="4390177"/>
                  <a:ext cx="6102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5" name="Straight Connector 470"/>
                <p:cNvCxnSpPr/>
                <p:nvPr/>
              </p:nvCxnSpPr>
              <p:spPr>
                <a:xfrm rot="18900000">
                  <a:off x="2585263" y="3476724"/>
                  <a:ext cx="6102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6" name="Straight Connector 471"/>
                <p:cNvCxnSpPr/>
                <p:nvPr/>
              </p:nvCxnSpPr>
              <p:spPr>
                <a:xfrm rot="18900000">
                  <a:off x="2585263" y="4616519"/>
                  <a:ext cx="61023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92" name="Straight Connector 455"/>
              <p:cNvCxnSpPr/>
              <p:nvPr/>
            </p:nvCxnSpPr>
            <p:spPr bwMode="auto">
              <a:xfrm rot="10800000">
                <a:off x="9717473" y="11054685"/>
                <a:ext cx="124530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3" name="Straight Connector 456"/>
              <p:cNvCxnSpPr/>
              <p:nvPr/>
            </p:nvCxnSpPr>
            <p:spPr bwMode="auto">
              <a:xfrm rot="10800000">
                <a:off x="10116113" y="10647208"/>
                <a:ext cx="124530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4" name="グループ化 853"/>
              <p:cNvGrpSpPr>
                <a:grpSpLocks/>
              </p:cNvGrpSpPr>
              <p:nvPr/>
            </p:nvGrpSpPr>
            <p:grpSpPr bwMode="auto">
              <a:xfrm>
                <a:off x="9717124" y="10686722"/>
                <a:ext cx="1644395" cy="362278"/>
                <a:chOff x="9741380" y="10679578"/>
                <a:chExt cx="1620139" cy="362278"/>
              </a:xfrm>
            </p:grpSpPr>
            <p:cxnSp>
              <p:nvCxnSpPr>
                <p:cNvPr id="1014" name="Straight Connector 451"/>
                <p:cNvCxnSpPr/>
                <p:nvPr/>
              </p:nvCxnSpPr>
              <p:spPr bwMode="auto">
                <a:xfrm rot="10800000">
                  <a:off x="10068444" y="10715915"/>
                  <a:ext cx="124605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6" name="Straight Connector 452"/>
                <p:cNvCxnSpPr/>
                <p:nvPr/>
              </p:nvCxnSpPr>
              <p:spPr bwMode="auto">
                <a:xfrm rot="10800000">
                  <a:off x="9998929" y="10788238"/>
                  <a:ext cx="124605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7" name="Straight Connector 453"/>
                <p:cNvCxnSpPr/>
                <p:nvPr/>
              </p:nvCxnSpPr>
              <p:spPr bwMode="auto">
                <a:xfrm rot="10800000">
                  <a:off x="9932890" y="10860561"/>
                  <a:ext cx="12425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8" name="Straight Connector 454"/>
                <p:cNvCxnSpPr/>
                <p:nvPr/>
              </p:nvCxnSpPr>
              <p:spPr bwMode="auto">
                <a:xfrm rot="10800000">
                  <a:off x="9858162" y="10932883"/>
                  <a:ext cx="12460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9" name="Straight Connector 457"/>
                <p:cNvCxnSpPr/>
                <p:nvPr/>
              </p:nvCxnSpPr>
              <p:spPr bwMode="auto">
                <a:xfrm rot="10800000">
                  <a:off x="9785171" y="11005207"/>
                  <a:ext cx="124431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0" name="Straight Connector 445"/>
                <p:cNvCxnSpPr/>
                <p:nvPr/>
              </p:nvCxnSpPr>
              <p:spPr bwMode="auto">
                <a:xfrm rot="10800000">
                  <a:off x="10115367" y="10678871"/>
                  <a:ext cx="12460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1" name="Straight Connector 446"/>
                <p:cNvCxnSpPr/>
                <p:nvPr/>
              </p:nvCxnSpPr>
              <p:spPr bwMode="auto">
                <a:xfrm rot="10800000">
                  <a:off x="10033687" y="10751195"/>
                  <a:ext cx="124605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2" name="Straight Connector 447"/>
                <p:cNvCxnSpPr/>
                <p:nvPr/>
              </p:nvCxnSpPr>
              <p:spPr bwMode="auto">
                <a:xfrm rot="10800000">
                  <a:off x="9965910" y="10823517"/>
                  <a:ext cx="124431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3" name="Straight Connector 448"/>
                <p:cNvCxnSpPr/>
                <p:nvPr/>
              </p:nvCxnSpPr>
              <p:spPr bwMode="auto">
                <a:xfrm rot="10800000">
                  <a:off x="9898132" y="10897604"/>
                  <a:ext cx="124605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6" name="Straight Connector 449"/>
                <p:cNvCxnSpPr/>
                <p:nvPr/>
              </p:nvCxnSpPr>
              <p:spPr bwMode="auto">
                <a:xfrm rot="10800000">
                  <a:off x="9741724" y="11042249"/>
                  <a:ext cx="125995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7" name="Straight Connector 450"/>
                <p:cNvCxnSpPr/>
                <p:nvPr/>
              </p:nvCxnSpPr>
              <p:spPr bwMode="auto">
                <a:xfrm rot="10800000">
                  <a:off x="9832093" y="10969927"/>
                  <a:ext cx="124431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グループ化 854"/>
              <p:cNvGrpSpPr>
                <a:grpSpLocks/>
              </p:cNvGrpSpPr>
              <p:nvPr/>
            </p:nvGrpSpPr>
            <p:grpSpPr bwMode="auto">
              <a:xfrm>
                <a:off x="11000632" y="10642364"/>
                <a:ext cx="399104" cy="1597342"/>
                <a:chOff x="11000632" y="10642364"/>
                <a:chExt cx="399104" cy="1597342"/>
              </a:xfrm>
            </p:grpSpPr>
            <p:cxnSp>
              <p:nvCxnSpPr>
                <p:cNvPr id="996" name="Straight Connector 458"/>
                <p:cNvCxnSpPr/>
                <p:nvPr/>
              </p:nvCxnSpPr>
              <p:spPr bwMode="auto">
                <a:xfrm rot="16200000" flipH="1">
                  <a:off x="10759026" y="11293703"/>
                  <a:ext cx="12083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7" name="Straight Connector 459"/>
                <p:cNvCxnSpPr/>
                <p:nvPr/>
              </p:nvCxnSpPr>
              <p:spPr bwMode="auto">
                <a:xfrm rot="16200000" flipH="1">
                  <a:off x="10684942" y="11360734"/>
                  <a:ext cx="12118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8" name="Straight Connector 460"/>
                <p:cNvCxnSpPr/>
                <p:nvPr/>
              </p:nvCxnSpPr>
              <p:spPr bwMode="auto">
                <a:xfrm rot="16200000" flipH="1">
                  <a:off x="10612622" y="11429529"/>
                  <a:ext cx="121184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9" name="Straight Connector 461"/>
                <p:cNvCxnSpPr/>
                <p:nvPr/>
              </p:nvCxnSpPr>
              <p:spPr bwMode="auto">
                <a:xfrm rot="16200000" flipH="1">
                  <a:off x="10540303" y="11505380"/>
                  <a:ext cx="12118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1" name="Straight Connector 462"/>
                <p:cNvCxnSpPr/>
                <p:nvPr/>
              </p:nvCxnSpPr>
              <p:spPr bwMode="auto">
                <a:xfrm rot="16200000" flipH="1">
                  <a:off x="10397427" y="11635913"/>
                  <a:ext cx="12083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2" name="Straight Connector 463"/>
                <p:cNvCxnSpPr/>
                <p:nvPr/>
              </p:nvCxnSpPr>
              <p:spPr bwMode="auto">
                <a:xfrm rot="16200000" flipH="1">
                  <a:off x="10796067" y="11246076"/>
                  <a:ext cx="120831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3" name="Straight Connector 464"/>
                <p:cNvCxnSpPr/>
                <p:nvPr/>
              </p:nvCxnSpPr>
              <p:spPr bwMode="auto">
                <a:xfrm rot="16200000" flipH="1">
                  <a:off x="10468865" y="11569765"/>
                  <a:ext cx="12100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5" name="Straight Connector 440"/>
                <p:cNvCxnSpPr/>
                <p:nvPr/>
              </p:nvCxnSpPr>
              <p:spPr bwMode="auto">
                <a:xfrm rot="16200000" flipH="1">
                  <a:off x="10723748" y="11320163"/>
                  <a:ext cx="120831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6" name="Straight Connector 441"/>
                <p:cNvCxnSpPr/>
                <p:nvPr/>
              </p:nvCxnSpPr>
              <p:spPr bwMode="auto">
                <a:xfrm rot="16200000" flipH="1">
                  <a:off x="10651428" y="11401306"/>
                  <a:ext cx="120831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0" name="Straight Connector 442"/>
                <p:cNvCxnSpPr/>
                <p:nvPr/>
              </p:nvCxnSpPr>
              <p:spPr bwMode="auto">
                <a:xfrm rot="16200000" flipH="1">
                  <a:off x="10579109" y="11473628"/>
                  <a:ext cx="12083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2" name="Straight Connector 443"/>
                <p:cNvCxnSpPr/>
                <p:nvPr/>
              </p:nvCxnSpPr>
              <p:spPr bwMode="auto">
                <a:xfrm rot="16200000" flipH="1">
                  <a:off x="10434470" y="11602399"/>
                  <a:ext cx="120831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3" name="Straight Connector 444"/>
                <p:cNvCxnSpPr/>
                <p:nvPr/>
              </p:nvCxnSpPr>
              <p:spPr bwMode="auto">
                <a:xfrm rot="16200000" flipH="1">
                  <a:off x="10505906" y="11538013"/>
                  <a:ext cx="12100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6" name="Group 521"/>
            <p:cNvGrpSpPr>
              <a:grpSpLocks/>
            </p:cNvGrpSpPr>
            <p:nvPr/>
          </p:nvGrpSpPr>
          <p:grpSpPr bwMode="auto">
            <a:xfrm>
              <a:off x="24601731" y="15112086"/>
              <a:ext cx="1101049" cy="949446"/>
              <a:chOff x="3574628" y="3303240"/>
              <a:chExt cx="784308" cy="675532"/>
            </a:xfrm>
          </p:grpSpPr>
          <p:sp>
            <p:nvSpPr>
              <p:cNvPr id="967" name="Isosceles Triangle 522"/>
              <p:cNvSpPr/>
              <p:nvPr/>
            </p:nvSpPr>
            <p:spPr>
              <a:xfrm rot="20119280">
                <a:off x="3574736" y="3538550"/>
                <a:ext cx="431973" cy="399846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8" name="Rectangle 523"/>
              <p:cNvSpPr/>
              <p:nvPr/>
            </p:nvSpPr>
            <p:spPr>
              <a:xfrm rot="1124190">
                <a:off x="3902674" y="3303612"/>
                <a:ext cx="243126" cy="37725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9" name="Oval 524"/>
              <p:cNvSpPr/>
              <p:nvPr/>
            </p:nvSpPr>
            <p:spPr>
              <a:xfrm>
                <a:off x="4070035" y="3640206"/>
                <a:ext cx="288359" cy="33885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5" name="正方形/長方形 944"/>
            <p:cNvSpPr/>
            <p:nvPr/>
          </p:nvSpPr>
          <p:spPr bwMode="auto">
            <a:xfrm>
              <a:off x="25232119" y="15212622"/>
              <a:ext cx="88900" cy="904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</p:grpSp>
      <p:grpSp>
        <p:nvGrpSpPr>
          <p:cNvPr id="1231" name="Group 3"/>
          <p:cNvGrpSpPr>
            <a:grpSpLocks noChangeAspect="1"/>
          </p:cNvGrpSpPr>
          <p:nvPr/>
        </p:nvGrpSpPr>
        <p:grpSpPr bwMode="auto">
          <a:xfrm>
            <a:off x="22618785" y="15166136"/>
            <a:ext cx="1648777" cy="1360170"/>
            <a:chOff x="4566296" y="4509434"/>
            <a:chExt cx="2262762" cy="1868033"/>
          </a:xfrm>
        </p:grpSpPr>
        <p:grpSp>
          <p:nvGrpSpPr>
            <p:cNvPr id="1233" name="Group 97"/>
            <p:cNvGrpSpPr>
              <a:grpSpLocks noChangeAspect="1"/>
            </p:cNvGrpSpPr>
            <p:nvPr/>
          </p:nvGrpSpPr>
          <p:grpSpPr bwMode="auto">
            <a:xfrm>
              <a:off x="4566296" y="4509434"/>
              <a:ext cx="2262762" cy="1868033"/>
              <a:chOff x="371947" y="3124200"/>
              <a:chExt cx="2828453" cy="2335041"/>
            </a:xfrm>
          </p:grpSpPr>
          <p:cxnSp>
            <p:nvCxnSpPr>
              <p:cNvPr id="1277" name="Straight Arrow Connector 98"/>
              <p:cNvCxnSpPr/>
              <p:nvPr/>
            </p:nvCxnSpPr>
            <p:spPr>
              <a:xfrm>
                <a:off x="523909" y="5106042"/>
                <a:ext cx="2438745" cy="24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8" name="Straight Arrow Connector 99"/>
              <p:cNvCxnSpPr/>
              <p:nvPr/>
            </p:nvCxnSpPr>
            <p:spPr>
              <a:xfrm rot="5400000" flipH="1" flipV="1">
                <a:off x="-236615" y="4419266"/>
                <a:ext cx="1979388" cy="24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9" name="Straight Arrow Connector 100"/>
              <p:cNvCxnSpPr/>
              <p:nvPr/>
            </p:nvCxnSpPr>
            <p:spPr>
              <a:xfrm flipV="1">
                <a:off x="371947" y="4088141"/>
                <a:ext cx="1446089" cy="1371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0" name="Cube 101"/>
              <p:cNvSpPr/>
              <p:nvPr/>
            </p:nvSpPr>
            <p:spPr>
              <a:xfrm>
                <a:off x="1210189" y="3124200"/>
                <a:ext cx="1904427" cy="1829770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81" name="Group 105"/>
              <p:cNvGrpSpPr>
                <a:grpSpLocks/>
              </p:cNvGrpSpPr>
              <p:nvPr/>
            </p:nvGrpSpPr>
            <p:grpSpPr bwMode="auto">
              <a:xfrm>
                <a:off x="1219200" y="3581400"/>
                <a:ext cx="1447800" cy="1371600"/>
                <a:chOff x="4114800" y="3657600"/>
                <a:chExt cx="1447800" cy="1371600"/>
              </a:xfrm>
            </p:grpSpPr>
            <p:grpSp>
              <p:nvGrpSpPr>
                <p:cNvPr id="1391" name="Group 151"/>
                <p:cNvGrpSpPr>
                  <a:grpSpLocks/>
                </p:cNvGrpSpPr>
                <p:nvPr/>
              </p:nvGrpSpPr>
              <p:grpSpPr bwMode="auto">
                <a:xfrm>
                  <a:off x="4114800" y="3657600"/>
                  <a:ext cx="1447800" cy="1371600"/>
                  <a:chOff x="1143000" y="3581400"/>
                  <a:chExt cx="1447800" cy="1295400"/>
                </a:xfrm>
              </p:grpSpPr>
              <p:cxnSp>
                <p:nvCxnSpPr>
                  <p:cNvPr id="1398" name="Straight Connector 158"/>
                  <p:cNvCxnSpPr/>
                  <p:nvPr/>
                </p:nvCxnSpPr>
                <p:spPr>
                  <a:xfrm rot="5400000">
                    <a:off x="737819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Straight Connector 159"/>
                  <p:cNvCxnSpPr/>
                  <p:nvPr/>
                </p:nvCxnSpPr>
                <p:spPr>
                  <a:xfrm rot="5400000">
                    <a:off x="978017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Straight Connector 160"/>
                  <p:cNvCxnSpPr/>
                  <p:nvPr/>
                </p:nvCxnSpPr>
                <p:spPr>
                  <a:xfrm rot="5400000">
                    <a:off x="1218215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1" name="Straight Connector 161"/>
                  <p:cNvCxnSpPr/>
                  <p:nvPr/>
                </p:nvCxnSpPr>
                <p:spPr>
                  <a:xfrm rot="5400000">
                    <a:off x="1458413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2" name="Straight Connector 162"/>
                  <p:cNvCxnSpPr/>
                  <p:nvPr/>
                </p:nvCxnSpPr>
                <p:spPr>
                  <a:xfrm rot="5400000">
                    <a:off x="1941259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3" name="Straight Connector 163"/>
                  <p:cNvCxnSpPr/>
                  <p:nvPr/>
                </p:nvCxnSpPr>
                <p:spPr>
                  <a:xfrm rot="5400000">
                    <a:off x="495170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Straight Connector 164"/>
                  <p:cNvCxnSpPr/>
                  <p:nvPr/>
                </p:nvCxnSpPr>
                <p:spPr>
                  <a:xfrm rot="5400000">
                    <a:off x="1701061" y="4229093"/>
                    <a:ext cx="129724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92" name="Straight Connector 152"/>
                <p:cNvCxnSpPr/>
                <p:nvPr/>
              </p:nvCxnSpPr>
              <p:spPr>
                <a:xfrm rot="5400000">
                  <a:off x="3791563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3" name="Straight Connector 153"/>
                <p:cNvCxnSpPr/>
                <p:nvPr/>
              </p:nvCxnSpPr>
              <p:spPr>
                <a:xfrm rot="5400000">
                  <a:off x="4031761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4" name="Straight Connector 154"/>
                <p:cNvCxnSpPr/>
                <p:nvPr/>
              </p:nvCxnSpPr>
              <p:spPr>
                <a:xfrm rot="5400000">
                  <a:off x="4274411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5" name="Straight Connector 155"/>
                <p:cNvCxnSpPr/>
                <p:nvPr/>
              </p:nvCxnSpPr>
              <p:spPr>
                <a:xfrm rot="5400000">
                  <a:off x="4514609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6" name="Straight Connector 156"/>
                <p:cNvCxnSpPr/>
                <p:nvPr/>
              </p:nvCxnSpPr>
              <p:spPr>
                <a:xfrm rot="5400000">
                  <a:off x="3548915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7" name="Straight Connector 157"/>
                <p:cNvCxnSpPr/>
                <p:nvPr/>
              </p:nvCxnSpPr>
              <p:spPr>
                <a:xfrm rot="5400000">
                  <a:off x="4754807" y="4343392"/>
                  <a:ext cx="13735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06"/>
              <p:cNvGrpSpPr>
                <a:grpSpLocks/>
              </p:cNvGrpSpPr>
              <p:nvPr/>
            </p:nvGrpSpPr>
            <p:grpSpPr bwMode="auto">
              <a:xfrm>
                <a:off x="1219200" y="3581400"/>
                <a:ext cx="1431195" cy="1371600"/>
                <a:chOff x="3505200" y="4724400"/>
                <a:chExt cx="1431195" cy="1371600"/>
              </a:xfrm>
            </p:grpSpPr>
            <p:grpSp>
              <p:nvGrpSpPr>
                <p:cNvPr id="1374" name="Group 137"/>
                <p:cNvGrpSpPr>
                  <a:grpSpLocks/>
                </p:cNvGrpSpPr>
                <p:nvPr/>
              </p:nvGrpSpPr>
              <p:grpSpPr bwMode="auto">
                <a:xfrm rot="5400000">
                  <a:off x="3537636" y="4697241"/>
                  <a:ext cx="1371600" cy="1425918"/>
                  <a:chOff x="1143000" y="3581400"/>
                  <a:chExt cx="1447800" cy="1295400"/>
                </a:xfrm>
              </p:grpSpPr>
              <p:cxnSp>
                <p:nvCxnSpPr>
                  <p:cNvPr id="1383" name="Straight Connector 144"/>
                  <p:cNvCxnSpPr/>
                  <p:nvPr/>
                </p:nvCxnSpPr>
                <p:spPr>
                  <a:xfrm rot="5400000">
                    <a:off x="734787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4" name="Straight Connector 145"/>
                  <p:cNvCxnSpPr/>
                  <p:nvPr/>
                </p:nvCxnSpPr>
                <p:spPr>
                  <a:xfrm rot="5400000">
                    <a:off x="975566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6" name="Straight Connector 146"/>
                  <p:cNvCxnSpPr/>
                  <p:nvPr/>
                </p:nvCxnSpPr>
                <p:spPr>
                  <a:xfrm rot="5400000">
                    <a:off x="1218936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7" name="Straight Connector 147"/>
                  <p:cNvCxnSpPr/>
                  <p:nvPr/>
                </p:nvCxnSpPr>
                <p:spPr>
                  <a:xfrm rot="5400000">
                    <a:off x="1462305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8" name="Straight Connector 148"/>
                  <p:cNvCxnSpPr/>
                  <p:nvPr/>
                </p:nvCxnSpPr>
                <p:spPr>
                  <a:xfrm rot="5400000">
                    <a:off x="1943867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9" name="Straight Connector 149"/>
                  <p:cNvCxnSpPr/>
                  <p:nvPr/>
                </p:nvCxnSpPr>
                <p:spPr>
                  <a:xfrm rot="5400000">
                    <a:off x="494005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0" name="Straight Connector 150"/>
                  <p:cNvCxnSpPr/>
                  <p:nvPr/>
                </p:nvCxnSpPr>
                <p:spPr>
                  <a:xfrm rot="5400000">
                    <a:off x="1703087" y="4228465"/>
                    <a:ext cx="129591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75" name="Straight Connector 138"/>
                <p:cNvCxnSpPr/>
                <p:nvPr/>
              </p:nvCxnSpPr>
              <p:spPr>
                <a:xfrm rot="10800000">
                  <a:off x="3505992" y="4836243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7" name="Straight Connector 139"/>
                <p:cNvCxnSpPr/>
                <p:nvPr/>
              </p:nvCxnSpPr>
              <p:spPr>
                <a:xfrm rot="10800000">
                  <a:off x="3505992" y="5064352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8" name="Straight Connector 140"/>
                <p:cNvCxnSpPr/>
                <p:nvPr/>
              </p:nvCxnSpPr>
              <p:spPr>
                <a:xfrm rot="10800000">
                  <a:off x="3505992" y="5292459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9" name="Straight Connector 141"/>
                <p:cNvCxnSpPr/>
                <p:nvPr/>
              </p:nvCxnSpPr>
              <p:spPr>
                <a:xfrm rot="10800000">
                  <a:off x="3505992" y="5523020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1" name="Straight Connector 142"/>
                <p:cNvCxnSpPr/>
                <p:nvPr/>
              </p:nvCxnSpPr>
              <p:spPr>
                <a:xfrm rot="10800000">
                  <a:off x="3505992" y="5979236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2" name="Straight Connector 143"/>
                <p:cNvCxnSpPr/>
                <p:nvPr/>
              </p:nvCxnSpPr>
              <p:spPr>
                <a:xfrm rot="10800000">
                  <a:off x="3505992" y="5751129"/>
                  <a:ext cx="142648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07"/>
              <p:cNvGrpSpPr>
                <a:grpSpLocks/>
              </p:cNvGrpSpPr>
              <p:nvPr/>
            </p:nvGrpSpPr>
            <p:grpSpPr bwMode="auto">
              <a:xfrm>
                <a:off x="1134141" y="3346569"/>
                <a:ext cx="2056336" cy="11229"/>
                <a:chOff x="1134141" y="3346569"/>
                <a:chExt cx="2056336" cy="11229"/>
              </a:xfrm>
            </p:grpSpPr>
            <p:grpSp>
              <p:nvGrpSpPr>
                <p:cNvPr id="1358" name="Group 123"/>
                <p:cNvGrpSpPr>
                  <a:grpSpLocks/>
                </p:cNvGrpSpPr>
                <p:nvPr/>
              </p:nvGrpSpPr>
              <p:grpSpPr bwMode="auto">
                <a:xfrm>
                  <a:off x="1134141" y="3346569"/>
                  <a:ext cx="2056336" cy="11229"/>
                  <a:chOff x="1206321" y="3283442"/>
                  <a:chExt cx="2056336" cy="11229"/>
                </a:xfrm>
              </p:grpSpPr>
              <p:cxnSp>
                <p:nvCxnSpPr>
                  <p:cNvPr id="1367" name="Straight Connector 130"/>
                  <p:cNvCxnSpPr/>
                  <p:nvPr/>
                </p:nvCxnSpPr>
                <p:spPr>
                  <a:xfrm rot="18900000">
                    <a:off x="1206389" y="3294087"/>
                    <a:ext cx="6102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8" name="Straight Connector 131"/>
                  <p:cNvCxnSpPr/>
                  <p:nvPr/>
                </p:nvCxnSpPr>
                <p:spPr>
                  <a:xfrm rot="18900000">
                    <a:off x="1449037" y="3294087"/>
                    <a:ext cx="60784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9" name="Straight Connector 132"/>
                  <p:cNvCxnSpPr/>
                  <p:nvPr/>
                </p:nvCxnSpPr>
                <p:spPr>
                  <a:xfrm rot="18900000">
                    <a:off x="1689235" y="3294087"/>
                    <a:ext cx="60784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0" name="Straight Connector 133"/>
                  <p:cNvCxnSpPr/>
                  <p:nvPr/>
                </p:nvCxnSpPr>
                <p:spPr>
                  <a:xfrm rot="18900000">
                    <a:off x="1931884" y="3294087"/>
                    <a:ext cx="60539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1" name="Straight Connector 134"/>
                  <p:cNvCxnSpPr/>
                  <p:nvPr/>
                </p:nvCxnSpPr>
                <p:spPr>
                  <a:xfrm rot="18900000">
                    <a:off x="2412280" y="3294087"/>
                    <a:ext cx="60784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2" name="Straight Connector 135"/>
                  <p:cNvCxnSpPr/>
                  <p:nvPr/>
                </p:nvCxnSpPr>
                <p:spPr>
                  <a:xfrm rot="18900000">
                    <a:off x="2652478" y="3284276"/>
                    <a:ext cx="61029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3" name="Straight Connector 136"/>
                  <p:cNvCxnSpPr/>
                  <p:nvPr/>
                </p:nvCxnSpPr>
                <p:spPr>
                  <a:xfrm rot="18900000">
                    <a:off x="2172082" y="3294087"/>
                    <a:ext cx="60784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59" name="Straight Connector 124"/>
                <p:cNvCxnSpPr/>
                <p:nvPr/>
              </p:nvCxnSpPr>
              <p:spPr>
                <a:xfrm rot="18900000">
                  <a:off x="1259209" y="3357214"/>
                  <a:ext cx="61029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0" name="Straight Connector 125"/>
                <p:cNvCxnSpPr/>
                <p:nvPr/>
              </p:nvCxnSpPr>
              <p:spPr>
                <a:xfrm rot="18900000">
                  <a:off x="1501859" y="3357214"/>
                  <a:ext cx="6078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1" name="Straight Connector 126"/>
                <p:cNvCxnSpPr/>
                <p:nvPr/>
              </p:nvCxnSpPr>
              <p:spPr>
                <a:xfrm rot="18900000">
                  <a:off x="1742057" y="3357214"/>
                  <a:ext cx="6078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2" name="Straight Connector 127"/>
                <p:cNvCxnSpPr/>
                <p:nvPr/>
              </p:nvCxnSpPr>
              <p:spPr>
                <a:xfrm rot="18900000">
                  <a:off x="1984705" y="3357214"/>
                  <a:ext cx="6078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3" name="Straight Connector 128"/>
                <p:cNvCxnSpPr/>
                <p:nvPr/>
              </p:nvCxnSpPr>
              <p:spPr>
                <a:xfrm rot="18900000">
                  <a:off x="2465100" y="3357214"/>
                  <a:ext cx="61029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5" name="Straight Connector 129"/>
                <p:cNvCxnSpPr/>
                <p:nvPr/>
              </p:nvCxnSpPr>
              <p:spPr>
                <a:xfrm rot="18900000">
                  <a:off x="2224902" y="3357214"/>
                  <a:ext cx="60784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08"/>
              <p:cNvGrpSpPr>
                <a:grpSpLocks/>
              </p:cNvGrpSpPr>
              <p:nvPr/>
            </p:nvGrpSpPr>
            <p:grpSpPr bwMode="auto">
              <a:xfrm>
                <a:off x="2585523" y="3361853"/>
                <a:ext cx="614877" cy="1371600"/>
                <a:chOff x="2585523" y="3361853"/>
                <a:chExt cx="614877" cy="1371600"/>
              </a:xfrm>
            </p:grpSpPr>
            <p:grpSp>
              <p:nvGrpSpPr>
                <p:cNvPr id="1335" name="Group 109"/>
                <p:cNvGrpSpPr>
                  <a:grpSpLocks/>
                </p:cNvGrpSpPr>
                <p:nvPr/>
              </p:nvGrpSpPr>
              <p:grpSpPr bwMode="auto">
                <a:xfrm>
                  <a:off x="2590800" y="3361853"/>
                  <a:ext cx="609600" cy="1371600"/>
                  <a:chOff x="3429000" y="3886200"/>
                  <a:chExt cx="1425918" cy="1371600"/>
                </a:xfrm>
              </p:grpSpPr>
              <p:cxnSp>
                <p:nvCxnSpPr>
                  <p:cNvPr id="1349" name="Straight Connector 116"/>
                  <p:cNvCxnSpPr/>
                  <p:nvPr/>
                </p:nvCxnSpPr>
                <p:spPr>
                  <a:xfrm rot="-2700000">
                    <a:off x="3427368" y="4114574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0" name="Straight Connector 117"/>
                  <p:cNvCxnSpPr/>
                  <p:nvPr/>
                </p:nvCxnSpPr>
                <p:spPr>
                  <a:xfrm rot="-2700000">
                    <a:off x="3427368" y="4342683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3" name="Straight Connector 118"/>
                  <p:cNvCxnSpPr/>
                  <p:nvPr/>
                </p:nvCxnSpPr>
                <p:spPr>
                  <a:xfrm rot="-2700000">
                    <a:off x="3427368" y="4570790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4" name="Straight Connector 119"/>
                  <p:cNvCxnSpPr/>
                  <p:nvPr/>
                </p:nvCxnSpPr>
                <p:spPr>
                  <a:xfrm rot="-2700000">
                    <a:off x="3427368" y="4798899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5" name="Straight Connector 120"/>
                  <p:cNvCxnSpPr/>
                  <p:nvPr/>
                </p:nvCxnSpPr>
                <p:spPr>
                  <a:xfrm rot="-2700000">
                    <a:off x="3427368" y="5257567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6" name="Straight Connector 121"/>
                  <p:cNvCxnSpPr/>
                  <p:nvPr/>
                </p:nvCxnSpPr>
                <p:spPr>
                  <a:xfrm rot="-2700000">
                    <a:off x="3427368" y="3886467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7" name="Straight Connector 122"/>
                  <p:cNvCxnSpPr/>
                  <p:nvPr/>
                </p:nvCxnSpPr>
                <p:spPr>
                  <a:xfrm rot="-2700000">
                    <a:off x="3427368" y="5029460"/>
                    <a:ext cx="142755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36" name="Straight Connector 110"/>
                <p:cNvCxnSpPr/>
                <p:nvPr/>
              </p:nvCxnSpPr>
              <p:spPr>
                <a:xfrm rot="18900000">
                  <a:off x="2585200" y="3703055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Straight Connector 111"/>
                <p:cNvCxnSpPr/>
                <p:nvPr/>
              </p:nvCxnSpPr>
              <p:spPr>
                <a:xfrm rot="18900000">
                  <a:off x="2585200" y="3931164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8" name="Straight Connector 112"/>
                <p:cNvCxnSpPr/>
                <p:nvPr/>
              </p:nvCxnSpPr>
              <p:spPr>
                <a:xfrm rot="18900000">
                  <a:off x="2585200" y="4161724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9" name="Straight Connector 113"/>
                <p:cNvCxnSpPr/>
                <p:nvPr/>
              </p:nvCxnSpPr>
              <p:spPr>
                <a:xfrm rot="18900000">
                  <a:off x="2585200" y="4389831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4" name="Straight Connector 114"/>
                <p:cNvCxnSpPr/>
                <p:nvPr/>
              </p:nvCxnSpPr>
              <p:spPr>
                <a:xfrm rot="18900000">
                  <a:off x="2585200" y="3474948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8" name="Straight Connector 115"/>
                <p:cNvCxnSpPr/>
                <p:nvPr/>
              </p:nvCxnSpPr>
              <p:spPr>
                <a:xfrm rot="18900000">
                  <a:off x="2585200" y="4617940"/>
                  <a:ext cx="6102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34" name="Group 187"/>
            <p:cNvGrpSpPr>
              <a:grpSpLocks/>
            </p:cNvGrpSpPr>
            <p:nvPr/>
          </p:nvGrpSpPr>
          <p:grpSpPr bwMode="auto">
            <a:xfrm>
              <a:off x="6389293" y="4522033"/>
              <a:ext cx="373002" cy="1463040"/>
              <a:chOff x="7178510" y="4699556"/>
              <a:chExt cx="373002" cy="1463040"/>
            </a:xfrm>
          </p:grpSpPr>
          <p:cxnSp>
            <p:nvCxnSpPr>
              <p:cNvPr id="1243" name="Straight Connector 172"/>
              <p:cNvCxnSpPr/>
              <p:nvPr/>
            </p:nvCxnSpPr>
            <p:spPr>
              <a:xfrm rot="16200000" flipH="1">
                <a:off x="6874732" y="5371772"/>
                <a:ext cx="11066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4" name="Straight Connector 174"/>
              <p:cNvCxnSpPr/>
              <p:nvPr/>
            </p:nvCxnSpPr>
            <p:spPr>
              <a:xfrm rot="16200000" flipH="1">
                <a:off x="6749241" y="5489506"/>
                <a:ext cx="11066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5" name="Straight Connector 175"/>
              <p:cNvCxnSpPr/>
              <p:nvPr/>
            </p:nvCxnSpPr>
            <p:spPr>
              <a:xfrm rot="16200000" flipH="1">
                <a:off x="6624728" y="5608220"/>
                <a:ext cx="11086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6" name="Straight Connector 176"/>
              <p:cNvCxnSpPr/>
              <p:nvPr/>
            </p:nvCxnSpPr>
            <p:spPr>
              <a:xfrm rot="16200000" flipH="1">
                <a:off x="6997281" y="5253058"/>
                <a:ext cx="110865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8" name="Group 186"/>
            <p:cNvGrpSpPr>
              <a:grpSpLocks/>
            </p:cNvGrpSpPr>
            <p:nvPr/>
          </p:nvGrpSpPr>
          <p:grpSpPr bwMode="auto">
            <a:xfrm>
              <a:off x="5234182" y="4509434"/>
              <a:ext cx="1506495" cy="373002"/>
              <a:chOff x="3564337" y="4020678"/>
              <a:chExt cx="1506495" cy="373002"/>
            </a:xfrm>
          </p:grpSpPr>
          <p:cxnSp>
            <p:nvCxnSpPr>
              <p:cNvPr id="1239" name="Straight Connector 180"/>
              <p:cNvCxnSpPr/>
              <p:nvPr/>
            </p:nvCxnSpPr>
            <p:spPr>
              <a:xfrm rot="10800000">
                <a:off x="3808223" y="4144298"/>
                <a:ext cx="113922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0" name="Straight Connector 182"/>
              <p:cNvCxnSpPr/>
              <p:nvPr/>
            </p:nvCxnSpPr>
            <p:spPr>
              <a:xfrm rot="10800000">
                <a:off x="3688614" y="4269880"/>
                <a:ext cx="1139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Straight Connector 183"/>
              <p:cNvCxnSpPr/>
              <p:nvPr/>
            </p:nvCxnSpPr>
            <p:spPr>
              <a:xfrm rot="10800000">
                <a:off x="3565084" y="4393500"/>
                <a:ext cx="114118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Straight Connector 184"/>
              <p:cNvCxnSpPr/>
              <p:nvPr/>
            </p:nvCxnSpPr>
            <p:spPr>
              <a:xfrm rot="10800000">
                <a:off x="3931753" y="4020678"/>
                <a:ext cx="1139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05" name="直線コネクタ 1404"/>
          <p:cNvCxnSpPr/>
          <p:nvPr/>
        </p:nvCxnSpPr>
        <p:spPr bwMode="auto">
          <a:xfrm>
            <a:off x="23588453" y="13942981"/>
            <a:ext cx="1110148" cy="1466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0" name="TextBox 397"/>
              <p:cNvSpPr txBox="1"/>
              <p:nvPr/>
            </p:nvSpPr>
            <p:spPr>
              <a:xfrm>
                <a:off x="24634182" y="15139277"/>
                <a:ext cx="3749494" cy="102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𝒀</m:t>
                          </m:r>
                        </m:e>
                        <m:sub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𝑟𝑔𝑏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,∗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𝑟𝑔𝑏</m:t>
                          </m:r>
                        </m:sub>
                      </m:sSub>
                      <m:r>
                        <a:rPr kumimoji="1" lang="en-US" altLang="ja-JP" sz="28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[</m:t>
                      </m:r>
                      <m:r>
                        <a:rPr kumimoji="1" lang="en-US" altLang="ja-JP" sz="2800" b="1" i="1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𝑨𝒉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10" name="TextBox 3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4182" y="15139277"/>
                <a:ext cx="3749494" cy="1024127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1" name="TextBox 395"/>
              <p:cNvSpPr txBox="1"/>
              <p:nvPr/>
            </p:nvSpPr>
            <p:spPr>
              <a:xfrm>
                <a:off x="23172602" y="17143022"/>
                <a:ext cx="4367513" cy="611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ja-JP" sz="3200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kumimoji="1" lang="en-US" altLang="ja-JP" sz="3200" b="1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𝒉</m:t>
                          </m:r>
                        </m:e>
                      </m:acc>
                      <m:d>
                        <m:dPr>
                          <m:ctrlPr>
                            <a:rPr kumimoji="1" lang="en-US" altLang="ja-JP" sz="3200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kumimoji="1" lang="en-US" altLang="ja-JP" sz="32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kumimoji="1" lang="en-US" altLang="ja-JP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3200" b="0" i="0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kumimoji="1" lang="en-US" altLang="ja-JP" sz="32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3200" b="0" i="0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min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1" lang="en-US" altLang="ja-JP" sz="32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kumimoji="1" lang="en-US" altLang="ja-JP" sz="3200" i="1">
                                          <a:solidFill>
                                            <a:schemeClr val="accent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sz="3200" b="1" i="1">
                                          <a:solidFill>
                                            <a:schemeClr val="accent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𝒉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kumimoji="1" lang="en-US" altLang="ja-JP" sz="32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kumimoji="1" lang="ja-JP" alt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11" name="TextBox 3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2602" y="17143022"/>
                <a:ext cx="4367513" cy="611578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2" name="TextBox 396"/>
              <p:cNvSpPr txBox="1"/>
              <p:nvPr/>
            </p:nvSpPr>
            <p:spPr>
              <a:xfrm>
                <a:off x="22032537" y="17758611"/>
                <a:ext cx="6936398" cy="645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accent1"/>
                          </a:solidFill>
                          <a:latin typeface="Cambria Math"/>
                        </a:rPr>
                        <m:t>s</m:t>
                      </m:r>
                      <m:r>
                        <a:rPr kumimoji="1" lang="en-US" altLang="ja-JP" sz="2800" b="0" i="0" smtClean="0">
                          <a:solidFill>
                            <a:schemeClr val="accent1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accent1"/>
                          </a:solidFill>
                          <a:latin typeface="Cambria Math"/>
                        </a:rPr>
                        <m:t>t</m:t>
                      </m:r>
                      <m:r>
                        <a:rPr kumimoji="1" lang="en-US" altLang="ja-JP" sz="2800" b="0" i="0" smtClean="0">
                          <a:solidFill>
                            <a:schemeClr val="accent1"/>
                          </a:solidFill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ja-JP" sz="28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2800" b="1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1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𝒀</m:t>
                                  </m:r>
                                </m:e>
                                <m:sub>
                                  <m:r>
                                    <a:rPr kumimoji="1" lang="en-US" altLang="ja-JP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𝑟𝑔𝑏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ja-JP" sz="280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kumimoji="1" lang="en-US" altLang="ja-JP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kumimoji="1" lang="en-US" altLang="ja-JP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  <m:r>
                                    <a:rPr kumimoji="1" lang="en-US" altLang="ja-JP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,∗</m:t>
                                  </m:r>
                                </m:e>
                              </m:d>
                              <m:r>
                                <a:rPr kumimoji="1" lang="en-US" altLang="ja-JP" sz="2800" b="1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JP" sz="280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℘</m:t>
                                  </m:r>
                                </m:e>
                                <m:sub>
                                  <m:r>
                                    <a:rPr kumimoji="1" lang="en-US" altLang="ja-JP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𝑟𝑔𝑏</m:t>
                                  </m:r>
                                </m:sub>
                              </m:sSub>
                              <m:r>
                                <a:rPr kumimoji="1" lang="en-US" altLang="ja-JP" sz="28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[</m:t>
                              </m:r>
                              <m:r>
                                <a:rPr kumimoji="1" lang="en-US" altLang="ja-JP" sz="2800" b="1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𝑨</m:t>
                              </m:r>
                              <m:r>
                                <a:rPr kumimoji="1" lang="en-US" altLang="ja-JP" sz="2800" b="1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𝒉</m:t>
                              </m:r>
                              <m:r>
                                <a:rPr kumimoji="1" lang="en-US" altLang="ja-JP" sz="2800" b="1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]</m:t>
                              </m:r>
                            </m:e>
                          </m:d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kumimoji="1" lang="en-US" altLang="ja-JP" sz="2800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kumimoji="1" lang="ja-JP" altLang="en-US" sz="2800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𝜀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12" name="TextBox 3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2537" y="17758611"/>
                <a:ext cx="6936398" cy="64517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3" name="TextBox 7"/>
          <p:cNvSpPr txBox="1">
            <a:spLocks noChangeArrowheads="1"/>
          </p:cNvSpPr>
          <p:nvPr/>
        </p:nvSpPr>
        <p:spPr bwMode="auto">
          <a:xfrm>
            <a:off x="23916641" y="16611600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400" b="1" dirty="0" smtClean="0">
                <a:solidFill>
                  <a:schemeClr val="accent1"/>
                </a:solidFill>
                <a:latin typeface="Calibri" pitchFamily="34" charset="0"/>
              </a:rPr>
              <a:t>Reconstruction</a:t>
            </a:r>
            <a:endParaRPr lang="ja-JP" altLang="en-US" sz="24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4" name="TextBox 397"/>
              <p:cNvSpPr txBox="1"/>
              <p:nvPr/>
            </p:nvSpPr>
            <p:spPr>
              <a:xfrm>
                <a:off x="24544422" y="13735923"/>
                <a:ext cx="32717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𝒁</m:t>
                      </m:r>
                      <m:d>
                        <m:dPr>
                          <m:ctrlP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kumimoji="1" lang="en-US" altLang="ja-JP" sz="28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,∗</m:t>
                          </m:r>
                        </m:e>
                      </m:d>
                      <m:r>
                        <a:rPr kumimoji="1" lang="en-US" altLang="ja-JP" sz="2800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kumimoji="1" lang="en-US" altLang="ja-JP" sz="2800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𝑨𝒉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1" lang="en-US" altLang="ja-JP" sz="2800" b="0" i="1" smtClean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d>
                    </m:oMath>
                  </m:oMathPara>
                </a14:m>
                <a:endParaRPr kumimoji="1" lang="ja-JP" alt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14" name="TextBox 3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4422" y="13735923"/>
                <a:ext cx="3271742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5" name="TextBox 12"/>
          <p:cNvSpPr txBox="1">
            <a:spLocks noChangeArrowheads="1"/>
          </p:cNvSpPr>
          <p:nvPr/>
        </p:nvSpPr>
        <p:spPr bwMode="auto">
          <a:xfrm>
            <a:off x="26617697" y="14120700"/>
            <a:ext cx="1172728" cy="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801813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801813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801813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801813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1" lang="en-US" altLang="ja-JP" sz="2800" b="1" dirty="0">
                <a:solidFill>
                  <a:srgbClr val="FF0000"/>
                </a:solidFill>
                <a:latin typeface="Calibri" charset="0"/>
              </a:rPr>
              <a:t>Sparse</a:t>
            </a:r>
            <a:endParaRPr kumimoji="1" lang="ja-JP" altLang="en-US" sz="2800" dirty="0">
              <a:solidFill>
                <a:schemeClr val="accent1"/>
              </a:solidFill>
              <a:latin typeface="Calibri" charset="0"/>
            </a:endParaRPr>
          </a:p>
        </p:txBody>
      </p:sp>
      <p:sp>
        <p:nvSpPr>
          <p:cNvPr id="1416" name="Isosceles Triangle 522"/>
          <p:cNvSpPr/>
          <p:nvPr/>
        </p:nvSpPr>
        <p:spPr bwMode="auto">
          <a:xfrm rot="20119280">
            <a:off x="23066877" y="15739049"/>
            <a:ext cx="449133" cy="41572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17" name="Rectangle 523"/>
          <p:cNvSpPr/>
          <p:nvPr/>
        </p:nvSpPr>
        <p:spPr bwMode="auto">
          <a:xfrm rot="1124190">
            <a:off x="23407842" y="15494779"/>
            <a:ext cx="252784" cy="392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18" name="Oval 524"/>
          <p:cNvSpPr/>
          <p:nvPr/>
        </p:nvSpPr>
        <p:spPr bwMode="auto">
          <a:xfrm>
            <a:off x="23581852" y="15844743"/>
            <a:ext cx="299814" cy="3523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19" name="正方形/長方形 1418"/>
          <p:cNvSpPr/>
          <p:nvPr/>
        </p:nvSpPr>
        <p:spPr bwMode="auto">
          <a:xfrm>
            <a:off x="23533646" y="15568765"/>
            <a:ext cx="65842" cy="66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cxnSp>
        <p:nvCxnSpPr>
          <p:cNvPr id="1420" name="直線コネクタ 1419"/>
          <p:cNvCxnSpPr/>
          <p:nvPr/>
        </p:nvCxnSpPr>
        <p:spPr bwMode="auto">
          <a:xfrm flipV="1">
            <a:off x="23615062" y="15369399"/>
            <a:ext cx="1136944" cy="23121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1" name="右矢印 1420"/>
          <p:cNvSpPr/>
          <p:nvPr/>
        </p:nvSpPr>
        <p:spPr>
          <a:xfrm rot="5400000" flipV="1">
            <a:off x="16977386" y="16132026"/>
            <a:ext cx="636306" cy="8533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422" name="TextBox 7"/>
          <p:cNvSpPr txBox="1">
            <a:spLocks noChangeArrowheads="1"/>
          </p:cNvSpPr>
          <p:nvPr/>
        </p:nvSpPr>
        <p:spPr bwMode="auto">
          <a:xfrm>
            <a:off x="17668030" y="16098366"/>
            <a:ext cx="3063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400" b="1" dirty="0" smtClean="0">
                <a:solidFill>
                  <a:schemeClr val="accent1"/>
                </a:solidFill>
                <a:latin typeface="Calibri" pitchFamily="34" charset="0"/>
              </a:rPr>
              <a:t>Find the sparsest </a:t>
            </a:r>
            <a:r>
              <a:rPr lang="en-US" altLang="ja-JP" sz="2400" b="1" dirty="0" err="1" smtClean="0">
                <a:solidFill>
                  <a:schemeClr val="accent1"/>
                </a:solidFill>
                <a:latin typeface="Calibri" pitchFamily="34" charset="0"/>
              </a:rPr>
              <a:t>coefficents</a:t>
            </a:r>
            <a:endParaRPr lang="ja-JP" altLang="en-US" sz="24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3805" name="Picture 733" descr="C:\rei\docs\mypaper\cvpr11_rei\cvprfinal\img\sim\balloons_RGB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0" y="1066210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6" name="Picture 734" descr="C:\rei\docs\mypaper\cvpr11_rei\cvprfinal\img\sim\beads_RGB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743" y="1066210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7" name="Picture 735" descr="C:\rei\docs\mypaper\cvpr11_rei\cvprfinal\img\sim\cd_RGB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915" y="1066210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8" name="Picture 736" descr="C:\rei\docs\mypaper\cvpr11_rei\cvprfinal\img\sim\fake_and_real_peppers_RGB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458" y="1066210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" name="Picture 737" descr="C:\rei\docs\mypaper\cvpr11_rei\cvprfinal\img\sim\flowers_RGB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372" y="1066210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0" name="Picture 738" descr="C:\rei\docs\mypaper\cvpr11_rei\cvprfinal\img\sim\oil_painting_RGB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829" y="1066210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1" name="Picture 739" descr="C:\rei\docs\mypaper\cvpr11_rei\cvprfinal\img\sim\photo_and_face_RGB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000" y="1066210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2" name="Picture 740" descr="C:\rei\docs\mypaper\cvpr11_rei\cvprfinal\img\sim\sponges_RGB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286" y="1066210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6" name="テキスト ボックス 1425"/>
          <p:cNvSpPr txBox="1"/>
          <p:nvPr/>
        </p:nvSpPr>
        <p:spPr bwMode="auto">
          <a:xfrm>
            <a:off x="32245138" y="5537934"/>
            <a:ext cx="52295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Input images: Balloons and </a:t>
            </a: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B</a:t>
            </a: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eads examples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27" name="テキスト ボックス 1426"/>
          <p:cNvSpPr txBox="1"/>
          <p:nvPr/>
        </p:nvSpPr>
        <p:spPr bwMode="auto">
          <a:xfrm>
            <a:off x="32162459" y="6962186"/>
            <a:ext cx="44592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Ground truths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28" name="テキスト ボックス 1427"/>
          <p:cNvSpPr txBox="1"/>
          <p:nvPr/>
        </p:nvSpPr>
        <p:spPr bwMode="auto">
          <a:xfrm>
            <a:off x="31208790" y="8386438"/>
            <a:ext cx="6769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Reconstruction using component substitution method [2] 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29" name="テキスト ボックス 1428"/>
          <p:cNvSpPr txBox="1"/>
          <p:nvPr/>
        </p:nvSpPr>
        <p:spPr bwMode="auto">
          <a:xfrm>
            <a:off x="31941793" y="9810690"/>
            <a:ext cx="5532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Reconstruction using matrix factorization method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3417" name="グループ化 3416"/>
          <p:cNvGrpSpPr/>
          <p:nvPr/>
        </p:nvGrpSpPr>
        <p:grpSpPr>
          <a:xfrm>
            <a:off x="29758363" y="4481503"/>
            <a:ext cx="8888237" cy="1084360"/>
            <a:chOff x="29758363" y="4481503"/>
            <a:chExt cx="8888237" cy="1084360"/>
          </a:xfrm>
        </p:grpSpPr>
        <p:pic>
          <p:nvPicPr>
            <p:cNvPr id="3830" name="Picture 758" descr="C:\rei\docs\mypaper\cvpr11_rei\cvprfinal\img\sim\balloons_RGB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9790" y="4485863"/>
              <a:ext cx="107999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31" name="Picture 759" descr="C:\rei\docs\mypaper\cvpr11_rei\cvprfinal\img\sim\balloons_ms_01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8363" y="4485863"/>
              <a:ext cx="107999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33" name="Picture 761" descr="C:\rei\docs\mypaper\cvpr11_rei\cvprfinal\img\sim\balloons_ms_16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8584" y="4485863"/>
              <a:ext cx="107999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34" name="Picture 762" descr="C:\rei\docs\mypaper\cvpr11_rei\cvprfinal\img\sim\balloons_ms_27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4187" y="4485863"/>
              <a:ext cx="107999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44" name="Picture 772" descr="C:\rei\docs\mypaper\cvpr11_rei\cvprfinal\img\sim\balloons_ms_07.pn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3966" y="4486849"/>
              <a:ext cx="1079014" cy="107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4" name="Picture 782" descr="H:\Rei\data_leave\Rei_papers\writing\cvpr\cvpr2011AuthorKit\cvprfinal\img\sim\beads_ms_07.pn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5393" y="448150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5" name="Picture 783" descr="H:\Rei\data_leave\Rei_papers\writing\cvpr\cvpr2011AuthorKit\cvprfinal\img\sim\beads_ms_16.png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0997" y="448150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6" name="Picture 784" descr="H:\Rei\data_leave\Rei_papers\writing\cvpr\cvpr2011AuthorKit\cvprfinal\img\sim\beads_RGB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6600" y="448150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20" name="グループ化 3419"/>
          <p:cNvGrpSpPr/>
          <p:nvPr/>
        </p:nvGrpSpPr>
        <p:grpSpPr>
          <a:xfrm>
            <a:off x="29758363" y="7334367"/>
            <a:ext cx="8888237" cy="1080000"/>
            <a:chOff x="29758363" y="7387987"/>
            <a:chExt cx="8888237" cy="1080000"/>
          </a:xfrm>
        </p:grpSpPr>
        <p:pic>
          <p:nvPicPr>
            <p:cNvPr id="3842" name="Picture 770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8363" y="7387987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43" name="Picture 771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8483" y="7387987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46" name="Picture 774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8603" y="7387987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47" name="Picture 775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8723" y="7387987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48" name="Picture 776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8843" y="7387987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58" name="Picture 786" descr="H:\Rei\data_leave\Rei_papers\writing\cvpr\cvpr2011AuthorKit\cvprfinal\img\sim\beads_csm_first_07.png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8963" y="7387987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9" name="Picture 787" descr="H:\Rei\data_leave\Rei_papers\writing\cvpr\cvpr2011AuthorKit\cvprfinal\img\sim\beads_csm_first_16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4883" y="7387987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0" name="Picture 788" descr="H:\Rei\data_leave\Rei_papers\writing\cvpr\cvpr2011AuthorKit\cvprfinal\img\sim\beads_csm_first_23.png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0800" y="7387987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21" name="グループ化 3420"/>
          <p:cNvGrpSpPr/>
          <p:nvPr/>
        </p:nvGrpSpPr>
        <p:grpSpPr>
          <a:xfrm>
            <a:off x="29758363" y="8758619"/>
            <a:ext cx="8888237" cy="1080000"/>
            <a:chOff x="29758363" y="8787891"/>
            <a:chExt cx="8888237" cy="1080000"/>
          </a:xfrm>
        </p:grpSpPr>
        <p:pic>
          <p:nvPicPr>
            <p:cNvPr id="3849" name="Picture 777" descr="C:\rei\slides\presentation\2011-06-20-cvpr\resources\hdr\balloons_ms_john_second_01_hdr.bmp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8363" y="878789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0" name="Picture 778" descr="C:\rei\slides\presentation\2011-06-20-cvpr\resources\hdr\balloons_ms_john_second_07_hdr.bmp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8483" y="878789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1" name="Picture 779" descr="C:\rei\slides\presentation\2011-06-20-cvpr\resources\hdr\balloons_ms_john_second_16.bmp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8603" y="878789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2" name="Picture 780" descr="C:\rei\slides\presentation\2011-06-20-cvpr\resources\hdr\balloons_ms_john_second_27.bmp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8723" y="878789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3" name="Picture 781" descr="C:\rei\slides\presentation\2011-06-20-cvpr\resources\hdr\balloons_ms_john_second_31.bmp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8843" y="878789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1" name="Picture 789" descr="H:\Rei\data_leave\Rei_papers\writing\cvpr\cvpr2011AuthorKit\cvprfinal\img\sim\beads_john_second_07.pn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8963" y="8787891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2" name="Picture 790" descr="H:\Rei\data_leave\Rei_papers\writing\cvpr\cvpr2011AuthorKit\cvprfinal\img\sim\beads_john_second_16.png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4883" y="8787891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3" name="Picture 791" descr="H:\Rei\data_leave\Rei_papers\writing\cvpr\cvpr2011AuthorKit\cvprfinal\img\sim\beads_john_second_23.png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0800" y="8787891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19" name="グループ化 3418"/>
          <p:cNvGrpSpPr/>
          <p:nvPr/>
        </p:nvGrpSpPr>
        <p:grpSpPr>
          <a:xfrm>
            <a:off x="29758363" y="5910115"/>
            <a:ext cx="8888237" cy="1080000"/>
            <a:chOff x="29758363" y="5988083"/>
            <a:chExt cx="8888237" cy="1080000"/>
          </a:xfrm>
        </p:grpSpPr>
        <p:pic>
          <p:nvPicPr>
            <p:cNvPr id="3836" name="Picture 764" descr="C:\rei\docs\mypaper\cvpr11_rei\cvprfinal\img\sim\balloons_ms_gt_01.png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8363" y="5988083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38" name="Picture 766" descr="C:\rei\docs\mypaper\cvpr11_rei\cvprfinal\img\sim\balloons_ms_gt_16.png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2783" y="5988083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39" name="Picture 767" descr="C:\rei\docs\mypaper\cvpr11_rei\cvprfinal\img\sim\balloons_ms_gt_27.png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9407" y="5988083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40" name="Picture 768" descr="C:\rei\docs\mypaper\cvpr11_rei\cvprfinal\img\sim\balloons_ms_gt_31.pn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39755" y="5988083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45" name="Picture 773" descr="C:\rei\docs\mypaper\cvpr11_rei\cvprfinal\img\sim\balloons_ms_gt_07.pn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8711" y="5988083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4" name="Picture 792" descr="H:\Rei\data_leave\Rei_papers\writing\cvpr\cvpr2011AuthorKit\cvprfinal\img\sim\beads_ms_gt_07.pn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0103" y="5988083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5" name="Picture 793" descr="H:\Rei\data_leave\Rei_papers\writing\cvpr\cvpr2011AuthorKit\cvprfinal\img\sim\beads_ms_gt_16.png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5197" y="5988083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6" name="Picture 794" descr="H:\Rei\data_leave\Rei_papers\writing\cvpr\cvpr2011AuthorKit\cvprfinal\img\sim\beads_ms_gt_23.png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0800" y="5988083"/>
              <a:ext cx="10458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18" name="グループ化 3417"/>
          <p:cNvGrpSpPr/>
          <p:nvPr/>
        </p:nvGrpSpPr>
        <p:grpSpPr>
          <a:xfrm>
            <a:off x="29983125" y="4191000"/>
            <a:ext cx="8691064" cy="584779"/>
            <a:chOff x="29983125" y="4191000"/>
            <a:chExt cx="8691064" cy="584779"/>
          </a:xfrm>
        </p:grpSpPr>
        <p:grpSp>
          <p:nvGrpSpPr>
            <p:cNvPr id="3396" name="グループ化 3395"/>
            <p:cNvGrpSpPr/>
            <p:nvPr/>
          </p:nvGrpSpPr>
          <p:grpSpPr>
            <a:xfrm>
              <a:off x="29983125" y="4191000"/>
              <a:ext cx="5422893" cy="338556"/>
              <a:chOff x="30023618" y="6234846"/>
              <a:chExt cx="7746991" cy="483652"/>
            </a:xfrm>
          </p:grpSpPr>
          <p:sp>
            <p:nvSpPr>
              <p:cNvPr id="1430" name="テキスト ボックス 1429"/>
              <p:cNvSpPr txBox="1"/>
              <p:nvPr/>
            </p:nvSpPr>
            <p:spPr bwMode="auto">
              <a:xfrm>
                <a:off x="30023618" y="6234846"/>
                <a:ext cx="1159356" cy="483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ja-JP" sz="1600" dirty="0" smtClean="0">
                    <a:solidFill>
                      <a:schemeClr val="accent1"/>
                    </a:solidFill>
                    <a:latin typeface="+mn-lt"/>
                  </a:rPr>
                  <a:t>400nm</a:t>
                </a:r>
                <a:endParaRPr kumimoji="1" lang="ja-JP" altLang="en-US" sz="1600" dirty="0">
                  <a:solidFill>
                    <a:schemeClr val="accent1"/>
                  </a:solidFill>
                  <a:latin typeface="+mn-lt"/>
                </a:endParaRPr>
              </a:p>
            </p:txBody>
          </p:sp>
          <p:sp>
            <p:nvSpPr>
              <p:cNvPr id="1431" name="テキスト ボックス 1430"/>
              <p:cNvSpPr txBox="1"/>
              <p:nvPr/>
            </p:nvSpPr>
            <p:spPr bwMode="auto">
              <a:xfrm>
                <a:off x="31644744" y="6234846"/>
                <a:ext cx="1159356" cy="483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ja-JP" sz="1600" dirty="0" smtClean="0">
                    <a:solidFill>
                      <a:schemeClr val="accent1"/>
                    </a:solidFill>
                    <a:latin typeface="+mn-lt"/>
                  </a:rPr>
                  <a:t>470nm</a:t>
                </a:r>
                <a:endParaRPr kumimoji="1" lang="ja-JP" altLang="en-US" sz="1600" dirty="0">
                  <a:solidFill>
                    <a:schemeClr val="accent1"/>
                  </a:solidFill>
                  <a:latin typeface="+mn-lt"/>
                </a:endParaRPr>
              </a:p>
            </p:txBody>
          </p:sp>
          <p:sp>
            <p:nvSpPr>
              <p:cNvPr id="1432" name="テキスト ボックス 1431"/>
              <p:cNvSpPr txBox="1"/>
              <p:nvPr/>
            </p:nvSpPr>
            <p:spPr bwMode="auto">
              <a:xfrm>
                <a:off x="33194918" y="6234846"/>
                <a:ext cx="1159356" cy="483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ja-JP" sz="1600" dirty="0" smtClean="0">
                    <a:solidFill>
                      <a:schemeClr val="accent1"/>
                    </a:solidFill>
                    <a:latin typeface="+mn-lt"/>
                  </a:rPr>
                  <a:t>560nm</a:t>
                </a:r>
                <a:endParaRPr kumimoji="1" lang="ja-JP" altLang="en-US" sz="1600" dirty="0">
                  <a:solidFill>
                    <a:schemeClr val="accent1"/>
                  </a:solidFill>
                  <a:latin typeface="+mn-lt"/>
                </a:endParaRPr>
              </a:p>
            </p:txBody>
          </p:sp>
          <p:sp>
            <p:nvSpPr>
              <p:cNvPr id="1433" name="テキスト ボックス 1432"/>
              <p:cNvSpPr txBox="1"/>
              <p:nvPr/>
            </p:nvSpPr>
            <p:spPr bwMode="auto">
              <a:xfrm>
                <a:off x="34728969" y="6234849"/>
                <a:ext cx="1159356" cy="483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ja-JP" sz="1600" dirty="0" smtClean="0">
                    <a:solidFill>
                      <a:schemeClr val="accent1"/>
                    </a:solidFill>
                    <a:latin typeface="+mn-lt"/>
                  </a:rPr>
                  <a:t>670nm</a:t>
                </a:r>
                <a:endParaRPr kumimoji="1" lang="ja-JP" altLang="en-US" sz="1600" dirty="0">
                  <a:solidFill>
                    <a:schemeClr val="accent1"/>
                  </a:solidFill>
                  <a:latin typeface="+mn-lt"/>
                </a:endParaRPr>
              </a:p>
            </p:txBody>
          </p:sp>
          <p:sp>
            <p:nvSpPr>
              <p:cNvPr id="1434" name="テキスト ボックス 1433"/>
              <p:cNvSpPr txBox="1"/>
              <p:nvPr/>
            </p:nvSpPr>
            <p:spPr bwMode="auto">
              <a:xfrm>
                <a:off x="36042600" y="6234846"/>
                <a:ext cx="1728009" cy="483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ja-JP" sz="1600" dirty="0" smtClean="0">
                    <a:solidFill>
                      <a:schemeClr val="accent1"/>
                    </a:solidFill>
                    <a:latin typeface="+mn-lt"/>
                  </a:rPr>
                  <a:t>RGB/700nm</a:t>
                </a:r>
                <a:endParaRPr kumimoji="1" lang="ja-JP" altLang="en-US" sz="1600" dirty="0">
                  <a:solidFill>
                    <a:schemeClr val="accent1"/>
                  </a:solidFill>
                  <a:latin typeface="+mn-lt"/>
                </a:endParaRPr>
              </a:p>
            </p:txBody>
          </p:sp>
        </p:grpSp>
        <p:sp>
          <p:nvSpPr>
            <p:cNvPr id="1435" name="テキスト ボックス 1434"/>
            <p:cNvSpPr txBox="1"/>
            <p:nvPr/>
          </p:nvSpPr>
          <p:spPr bwMode="auto">
            <a:xfrm>
              <a:off x="35528388" y="4191004"/>
              <a:ext cx="81154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1600" dirty="0" smtClean="0">
                  <a:solidFill>
                    <a:schemeClr val="accent1"/>
                  </a:solidFill>
                  <a:latin typeface="+mn-lt"/>
                </a:rPr>
                <a:t>460nm</a:t>
              </a:r>
              <a:endParaRPr kumimoji="1" lang="ja-JP" altLang="en-US" sz="16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436" name="テキスト ボックス 1435"/>
            <p:cNvSpPr txBox="1"/>
            <p:nvPr/>
          </p:nvSpPr>
          <p:spPr bwMode="auto">
            <a:xfrm>
              <a:off x="36663176" y="4191004"/>
              <a:ext cx="81154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1600" dirty="0" smtClean="0">
                  <a:solidFill>
                    <a:schemeClr val="accent1"/>
                  </a:solidFill>
                  <a:latin typeface="+mn-lt"/>
                </a:rPr>
                <a:t>550nm</a:t>
              </a:r>
              <a:endParaRPr kumimoji="1" lang="ja-JP" altLang="en-US" sz="16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437" name="テキスト ボックス 1436"/>
            <p:cNvSpPr txBox="1"/>
            <p:nvPr/>
          </p:nvSpPr>
          <p:spPr bwMode="auto">
            <a:xfrm>
              <a:off x="37638834" y="4191004"/>
              <a:ext cx="10353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1600" dirty="0" smtClean="0">
                  <a:solidFill>
                    <a:schemeClr val="accent1"/>
                  </a:solidFill>
                  <a:latin typeface="+mn-lt"/>
                </a:rPr>
                <a:t>RGB/620nm</a:t>
              </a:r>
              <a:endParaRPr kumimoji="1" lang="ja-JP" altLang="en-US" sz="16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3402" name="グループ化 3401"/>
          <p:cNvGrpSpPr>
            <a:grpSpLocks noChangeAspect="1"/>
          </p:cNvGrpSpPr>
          <p:nvPr/>
        </p:nvGrpSpPr>
        <p:grpSpPr>
          <a:xfrm>
            <a:off x="33298793" y="15478394"/>
            <a:ext cx="9678007" cy="2623718"/>
            <a:chOff x="29892151" y="15003626"/>
            <a:chExt cx="6300787" cy="1708150"/>
          </a:xfrm>
        </p:grpSpPr>
        <p:pic>
          <p:nvPicPr>
            <p:cNvPr id="1441" name="Picture 67" descr="painting_2_41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9288" y="15003626"/>
              <a:ext cx="1263650" cy="836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2" name="Picture 63" descr="painting_2_27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6738" y="15003626"/>
              <a:ext cx="1263650" cy="836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3" name="Picture 58" descr="chinese_painting_41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8013" y="15875164"/>
              <a:ext cx="1263650" cy="83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4" name="Picture 57" descr="chinese_painting_27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7051" y="15875164"/>
              <a:ext cx="1263650" cy="83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5" name="Picture 3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2151" y="15006801"/>
              <a:ext cx="1052512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6" name="Rectangle 37"/>
            <p:cNvSpPr>
              <a:spLocks noChangeArrowheads="1"/>
            </p:cNvSpPr>
            <p:nvPr/>
          </p:nvSpPr>
          <p:spPr bwMode="auto">
            <a:xfrm>
              <a:off x="29962001" y="16511751"/>
              <a:ext cx="223837" cy="157163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8594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7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47" name="Rectangle 40"/>
            <p:cNvSpPr>
              <a:spLocks noChangeArrowheads="1"/>
            </p:cNvSpPr>
            <p:nvPr/>
          </p:nvSpPr>
          <p:spPr bwMode="auto">
            <a:xfrm>
              <a:off x="30616051" y="16214889"/>
              <a:ext cx="223837" cy="15716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8594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7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1448" name="Straight Arrow Connector 41"/>
            <p:cNvCxnSpPr>
              <a:cxnSpLocks noChangeShapeType="1"/>
            </p:cNvCxnSpPr>
            <p:nvPr/>
          </p:nvCxnSpPr>
          <p:spPr bwMode="auto">
            <a:xfrm flipV="1">
              <a:off x="30733526" y="15695776"/>
              <a:ext cx="257175" cy="519113"/>
            </a:xfrm>
            <a:prstGeom prst="straightConnector1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9" name="Straight Arrow Connector 42"/>
            <p:cNvCxnSpPr>
              <a:cxnSpLocks noChangeShapeType="1"/>
            </p:cNvCxnSpPr>
            <p:nvPr/>
          </p:nvCxnSpPr>
          <p:spPr bwMode="auto">
            <a:xfrm flipV="1">
              <a:off x="30190601" y="16589539"/>
              <a:ext cx="801687" cy="1587"/>
            </a:xfrm>
            <a:prstGeom prst="straightConnector1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450" name="Picture 50" descr="chinese_painting_27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6738" y="15875164"/>
              <a:ext cx="1263650" cy="8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1" name="Picture 54" descr="chinese_painting_41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9288" y="15875164"/>
              <a:ext cx="1263650" cy="8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2" name="Picture 59" descr="chinese_painting_2_27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7051" y="15003626"/>
              <a:ext cx="1263650" cy="83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3" name="Picture 62" descr="chinese_painting_2_41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8013" y="15003626"/>
              <a:ext cx="1263650" cy="83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73" name="テキスト ボックス 1472"/>
          <p:cNvSpPr txBox="1"/>
          <p:nvPr/>
        </p:nvSpPr>
        <p:spPr bwMode="auto">
          <a:xfrm>
            <a:off x="35053402" y="18140240"/>
            <a:ext cx="18334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Input (550nm)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77" name="テキスト ボックス 1476"/>
          <p:cNvSpPr txBox="1"/>
          <p:nvPr/>
        </p:nvSpPr>
        <p:spPr bwMode="auto">
          <a:xfrm>
            <a:off x="33279762" y="18140240"/>
            <a:ext cx="15271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Input RGB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78" name="テキスト ボックス 1477"/>
          <p:cNvSpPr txBox="1"/>
          <p:nvPr/>
        </p:nvSpPr>
        <p:spPr bwMode="auto">
          <a:xfrm>
            <a:off x="36700966" y="18140240"/>
            <a:ext cx="2599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Estimated (550nm)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79" name="テキスト ボックス 1478"/>
          <p:cNvSpPr txBox="1"/>
          <p:nvPr/>
        </p:nvSpPr>
        <p:spPr bwMode="auto">
          <a:xfrm>
            <a:off x="39085981" y="18140240"/>
            <a:ext cx="18334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Input (620nm)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80" name="テキスト ボックス 1479"/>
          <p:cNvSpPr txBox="1"/>
          <p:nvPr/>
        </p:nvSpPr>
        <p:spPr bwMode="auto">
          <a:xfrm>
            <a:off x="40681770" y="18140240"/>
            <a:ext cx="2599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Estimated (620nm)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3407" name="表 34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904547"/>
              </p:ext>
            </p:extLst>
          </p:nvPr>
        </p:nvGraphicFramePr>
        <p:xfrm>
          <a:off x="30175200" y="11874902"/>
          <a:ext cx="12192705" cy="250378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54745"/>
                <a:gridCol w="1354745"/>
                <a:gridCol w="1354745"/>
                <a:gridCol w="1354745"/>
                <a:gridCol w="1354745"/>
                <a:gridCol w="1354745"/>
                <a:gridCol w="1354745"/>
                <a:gridCol w="1354745"/>
                <a:gridCol w="1354745"/>
              </a:tblGrid>
              <a:tr h="405016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Method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Balloons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Beads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Sponges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Oil painting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Flowers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CD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Peppers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Face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41975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CSM[2]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13.9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28.5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19.9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12.2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14.4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13.3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13.7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13.1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41975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Global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6.9/4.7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10.5/8.8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15.4/12.3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5.4/3.8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9.8/8.9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10.3/10.0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7.1/5.9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4.7/3.8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41975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Local win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7.0/4.9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10.6/8.9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14.0/10.6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5.7/4.1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7.5/6.3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9.6/9.2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8.8/8.0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10.9/10.5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41975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RGB </a:t>
                      </a:r>
                      <a:r>
                        <a:rPr kumimoji="1" lang="en-US" altLang="ja-JP" sz="1800" dirty="0" err="1" smtClean="0"/>
                        <a:t>clust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6.6/4.3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9.7/</a:t>
                      </a:r>
                      <a:r>
                        <a:rPr kumimoji="1" lang="en-US" altLang="ja-JP" sz="2000" b="1" dirty="0" smtClean="0"/>
                        <a:t>7.9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13.6/10.0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5.5/4.0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7.8/6.5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9.1/8.6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8.5/7.6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4.7/3.8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419754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Proposed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3.0/3.0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9.2</a:t>
                      </a:r>
                      <a:r>
                        <a:rPr kumimoji="1" lang="en-US" altLang="ja-JP" sz="2000" dirty="0" smtClean="0"/>
                        <a:t>/9.2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3.7/3.7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4.7</a:t>
                      </a:r>
                      <a:r>
                        <a:rPr kumimoji="1" lang="en-US" altLang="ja-JP" sz="2000" dirty="0" smtClean="0"/>
                        <a:t>/4.7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5.4/5.4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8.2/8.2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4.7/4.7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3.3/3.3</a:t>
                      </a:r>
                      <a:endParaRPr kumimoji="1" lang="ja-JP" alt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81" name="テキスト ボックス 1480"/>
          <p:cNvSpPr txBox="1"/>
          <p:nvPr/>
        </p:nvSpPr>
        <p:spPr bwMode="auto">
          <a:xfrm>
            <a:off x="29851776" y="10868044"/>
            <a:ext cx="18814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b="1" dirty="0" smtClean="0">
                <a:solidFill>
                  <a:schemeClr val="accent1"/>
                </a:solidFill>
                <a:latin typeface="+mn-lt"/>
              </a:rPr>
              <a:t>Reconstruction error</a:t>
            </a:r>
            <a:endParaRPr kumimoji="1" lang="ja-JP" altLang="en-US" sz="2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83" name="Content Placeholder 15"/>
          <p:cNvSpPr txBox="1">
            <a:spLocks/>
          </p:cNvSpPr>
          <p:nvPr/>
        </p:nvSpPr>
        <p:spPr bwMode="auto">
          <a:xfrm>
            <a:off x="605422" y="2709863"/>
            <a:ext cx="13788000" cy="13399322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360530" tIns="180265" rIns="360530" bIns="180265" numCol="1" anchor="t" anchorCtr="0" compatLnSpc="1">
            <a:prstTxWarp prst="textNoShape">
              <a:avLst/>
            </a:prstTxWarp>
            <a:normAutofit/>
          </a:bodyPr>
          <a:lstStyle>
            <a:lvl1pPr marL="501650" indent="-501650" algn="l" defTabSz="1801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1pPr>
            <a:lvl2pPr marL="969963" indent="-801688" algn="l" defTabSz="18018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8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2pPr>
            <a:lvl3pPr marL="1136650" indent="-668338" algn="l" defTabSz="1801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3pPr>
            <a:lvl4pPr marL="1470025" indent="-801688" algn="l" defTabSz="1801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4pPr>
            <a:lvl5pPr marL="1771650" indent="-1771650" algn="l" defTabSz="1801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914565" indent="-901324" algn="l" defTabSz="1802648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1717213" indent="-901324" algn="l" defTabSz="1802648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519861" indent="-901324" algn="l" defTabSz="1802648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5322509" indent="-901324" algn="l" defTabSz="1802648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ja-JP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Introduction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altLang="ja-JP" sz="3200" dirty="0">
                <a:solidFill>
                  <a:schemeClr val="accent1"/>
                </a:solidFill>
                <a:latin typeface="+mn-lt"/>
              </a:rPr>
              <a:t>How can we obtain high-resolution hyperspectral information in an efficient manner? </a:t>
            </a:r>
          </a:p>
          <a:p>
            <a:pPr marL="571500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ja-JP" dirty="0" smtClean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ja-JP" sz="4000" dirty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ja-JP" sz="4000" dirty="0" smtClean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ja-JP" sz="4000" dirty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ja-JP" sz="3200" dirty="0" smtClean="0">
                <a:solidFill>
                  <a:schemeClr val="accent1"/>
                </a:solidFill>
                <a:latin typeface="+mn-lt"/>
              </a:rPr>
              <a:t>Approach</a:t>
            </a: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ja-JP" sz="2800" dirty="0">
              <a:solidFill>
                <a:schemeClr val="accent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ja-JP" sz="2400" dirty="0">
              <a:solidFill>
                <a:schemeClr val="accent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ja-JP" sz="2400" dirty="0">
              <a:solidFill>
                <a:schemeClr val="accent1"/>
              </a:solidFill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altLang="ja-JP" sz="1800" dirty="0">
              <a:solidFill>
                <a:schemeClr val="accent1"/>
              </a:solidFill>
              <a:latin typeface="+mn-lt"/>
            </a:endParaRPr>
          </a:p>
          <a:p>
            <a:pPr marL="571500" indent="-5715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ja-JP" sz="3200" dirty="0">
                <a:solidFill>
                  <a:schemeClr val="accent1"/>
                </a:solidFill>
                <a:latin typeface="+mn-lt"/>
              </a:rPr>
              <a:t>Two step process</a:t>
            </a:r>
            <a:endParaRPr lang="en-US" altLang="ja-JP" sz="4000" dirty="0">
              <a:solidFill>
                <a:schemeClr val="accent1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kumimoji="1" lang="en-US" altLang="ja-JP" sz="3200" dirty="0">
                <a:solidFill>
                  <a:schemeClr val="accent1"/>
                </a:solidFill>
                <a:latin typeface="+mn-lt"/>
              </a:rPr>
              <a:t>Estimate </a:t>
            </a:r>
            <a:r>
              <a:rPr kumimoji="1" lang="en-US" altLang="ja-JP" sz="3200" b="1" dirty="0">
                <a:solidFill>
                  <a:schemeClr val="accent1"/>
                </a:solidFill>
                <a:latin typeface="+mn-lt"/>
              </a:rPr>
              <a:t>basis functions</a:t>
            </a:r>
            <a:r>
              <a:rPr kumimoji="1" lang="en-US" altLang="ja-JP" sz="3200" dirty="0">
                <a:solidFill>
                  <a:schemeClr val="accent1"/>
                </a:solidFill>
                <a:latin typeface="+mn-lt"/>
              </a:rPr>
              <a:t> from </a:t>
            </a:r>
            <a:r>
              <a:rPr kumimoji="1" lang="en-US" altLang="ja-JP" sz="3200" b="1" dirty="0">
                <a:solidFill>
                  <a:schemeClr val="accent1"/>
                </a:solidFill>
                <a:latin typeface="+mn-lt"/>
              </a:rPr>
              <a:t>hyperspectral image</a:t>
            </a:r>
            <a:endParaRPr lang="en-US" altLang="ja-JP" sz="3200" dirty="0">
              <a:solidFill>
                <a:schemeClr val="accent1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kumimoji="1" lang="en-US" altLang="ja-JP" sz="3200" dirty="0">
                <a:solidFill>
                  <a:schemeClr val="accent1"/>
                </a:solidFill>
                <a:latin typeface="+mn-lt"/>
              </a:rPr>
              <a:t>For each pixel in </a:t>
            </a:r>
            <a:r>
              <a:rPr kumimoji="1" lang="en-US" altLang="ja-JP" sz="3200" b="1" dirty="0">
                <a:solidFill>
                  <a:schemeClr val="accent1"/>
                </a:solidFill>
                <a:latin typeface="+mn-lt"/>
              </a:rPr>
              <a:t>high-res RGB image</a:t>
            </a:r>
            <a:r>
              <a:rPr kumimoji="1" lang="en-US" altLang="ja-JP" sz="3200" dirty="0">
                <a:solidFill>
                  <a:schemeClr val="accent1"/>
                </a:solidFill>
                <a:latin typeface="+mn-lt"/>
              </a:rPr>
              <a:t>, estimate coefficients for the basis functions</a:t>
            </a:r>
            <a:endParaRPr lang="en-US" altLang="ja-JP" dirty="0">
              <a:solidFill>
                <a:schemeClr val="accent1"/>
              </a:solidFill>
              <a:latin typeface="+mn-lt"/>
            </a:endParaRPr>
          </a:p>
          <a:p>
            <a:pPr marL="1039813" lvl="1" indent="-5715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ja-JP" altLang="en-US" sz="2400" dirty="0">
              <a:solidFill>
                <a:schemeClr val="accent1"/>
              </a:solidFill>
              <a:latin typeface="+mn-lt"/>
            </a:endParaRPr>
          </a:p>
          <a:p>
            <a:endParaRPr kumimoji="1" lang="ja-JP" altLang="en-US" dirty="0">
              <a:latin typeface="+mn-lt"/>
            </a:endParaRPr>
          </a:p>
          <a:p>
            <a:pPr marL="0" lvl="1" indent="0" eaLnBrk="1" hangingPunct="1">
              <a:buFont typeface="Wingdings" charset="2"/>
              <a:buNone/>
              <a:defRPr/>
            </a:pPr>
            <a:endParaRPr lang="en-US" altLang="ja-JP" sz="4000" dirty="0" smtClean="0">
              <a:solidFill>
                <a:schemeClr val="accent1"/>
              </a:solidFill>
              <a:latin typeface="+mn-lt"/>
              <a:cs typeface="Arial" charset="0"/>
            </a:endParaRPr>
          </a:p>
        </p:txBody>
      </p:sp>
      <p:grpSp>
        <p:nvGrpSpPr>
          <p:cNvPr id="3090" name="グループ化 3"/>
          <p:cNvGrpSpPr>
            <a:grpSpLocks noChangeAspect="1"/>
          </p:cNvGrpSpPr>
          <p:nvPr/>
        </p:nvGrpSpPr>
        <p:grpSpPr bwMode="auto">
          <a:xfrm>
            <a:off x="1199148" y="4527550"/>
            <a:ext cx="8404225" cy="1728788"/>
            <a:chOff x="1106817" y="4864821"/>
            <a:chExt cx="8754425" cy="1800148"/>
          </a:xfrm>
        </p:grpSpPr>
        <p:pic>
          <p:nvPicPr>
            <p:cNvPr id="3801" name="Picture 17" descr="C:\rei\slides\presentation\2011-06-20-cvpr\resources\moshe_cam1.png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817" y="4864821"/>
              <a:ext cx="2668616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02" name="Picture 19" descr="C:\rei\slides\presentation\2011-06-20-cvpr\resources\moshe_cam2.png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63" y="4864969"/>
              <a:ext cx="1631579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03" name="Picture 20" descr="C:\rei\slides\presentation\2011-06-20-cvpr\resources\moshe_cam3.png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909" y="4864969"/>
              <a:ext cx="2284788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04" name="Picture 21" descr="C:\rei\slides\presentation\2011-06-20-cvpr\resources\moshe_cam4.png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173" y="4864969"/>
              <a:ext cx="1997015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91" name="グループ化 4"/>
          <p:cNvGrpSpPr>
            <a:grpSpLocks noChangeAspect="1"/>
          </p:cNvGrpSpPr>
          <p:nvPr/>
        </p:nvGrpSpPr>
        <p:grpSpPr bwMode="auto">
          <a:xfrm>
            <a:off x="10190748" y="4419600"/>
            <a:ext cx="3841750" cy="1944688"/>
            <a:chOff x="1143000" y="6705600"/>
            <a:chExt cx="5346374" cy="2706742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1162884" y="7028199"/>
              <a:ext cx="3490608" cy="0"/>
            </a:xfrm>
            <a:prstGeom prst="line">
              <a:avLst/>
            </a:prstGeom>
            <a:ln w="12700">
              <a:solidFill>
                <a:schemeClr val="tx2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5627768" y="7028199"/>
              <a:ext cx="830676" cy="0"/>
            </a:xfrm>
            <a:prstGeom prst="line">
              <a:avLst/>
            </a:prstGeom>
            <a:ln w="12700">
              <a:solidFill>
                <a:schemeClr val="tx2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>
              <a:off x="4733025" y="7028199"/>
              <a:ext cx="938929" cy="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H="1">
              <a:off x="4644655" y="6944235"/>
              <a:ext cx="35348" cy="141413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H="1">
              <a:off x="4704304" y="6944235"/>
              <a:ext cx="33139" cy="141413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4205014" y="6972960"/>
              <a:ext cx="0" cy="55239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3418523" y="6972960"/>
              <a:ext cx="0" cy="55239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3031906" y="6972960"/>
              <a:ext cx="0" cy="55239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2552499" y="6972960"/>
              <a:ext cx="0" cy="55239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1814611" y="6972960"/>
              <a:ext cx="0" cy="55239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1" name="テキスト ボックス 44"/>
            <p:cNvSpPr txBox="1">
              <a:spLocks noChangeArrowheads="1"/>
            </p:cNvSpPr>
            <p:nvPr/>
          </p:nvSpPr>
          <p:spPr bwMode="auto">
            <a:xfrm>
              <a:off x="3284546" y="6705600"/>
              <a:ext cx="636830" cy="39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1100"/>
                <a:t>200</a:t>
              </a:r>
              <a:endParaRPr kumimoji="1" lang="ja-JP" altLang="en-US" sz="1100"/>
            </a:p>
          </p:txBody>
        </p:sp>
        <p:sp>
          <p:nvSpPr>
            <p:cNvPr id="3712" name="テキスト ボックス 45"/>
            <p:cNvSpPr txBox="1">
              <a:spLocks noChangeArrowheads="1"/>
            </p:cNvSpPr>
            <p:nvPr/>
          </p:nvSpPr>
          <p:spPr bwMode="auto">
            <a:xfrm>
              <a:off x="3945926" y="6705600"/>
              <a:ext cx="755841" cy="39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100"/>
                <a:t>5</a:t>
              </a:r>
              <a:r>
                <a:rPr kumimoji="1" lang="en-US" altLang="ja-JP" sz="1100"/>
                <a:t>000</a:t>
              </a:r>
              <a:endParaRPr kumimoji="1" lang="ja-JP" altLang="en-US" sz="1100"/>
            </a:p>
          </p:txBody>
        </p:sp>
        <p:sp>
          <p:nvSpPr>
            <p:cNvPr id="3713" name="テキスト ボックス 46"/>
            <p:cNvSpPr txBox="1">
              <a:spLocks noChangeArrowheads="1"/>
            </p:cNvSpPr>
            <p:nvPr/>
          </p:nvSpPr>
          <p:spPr bwMode="auto">
            <a:xfrm>
              <a:off x="5350568" y="6705600"/>
              <a:ext cx="692691" cy="39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100"/>
                <a:t>[nm]</a:t>
              </a:r>
              <a:endParaRPr kumimoji="1" lang="ja-JP" altLang="en-US" sz="1100"/>
            </a:p>
          </p:txBody>
        </p:sp>
        <p:sp>
          <p:nvSpPr>
            <p:cNvPr id="3714" name="テキスト ボックス 47"/>
            <p:cNvSpPr txBox="1">
              <a:spLocks noChangeArrowheads="1"/>
            </p:cNvSpPr>
            <p:nvPr/>
          </p:nvSpPr>
          <p:spPr bwMode="auto">
            <a:xfrm>
              <a:off x="2889659" y="6705600"/>
              <a:ext cx="517818" cy="39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100"/>
                <a:t>1</a:t>
              </a:r>
              <a:r>
                <a:rPr kumimoji="1" lang="en-US" altLang="ja-JP" sz="1100"/>
                <a:t>0</a:t>
              </a:r>
              <a:endParaRPr kumimoji="1" lang="ja-JP" altLang="en-US" sz="1100"/>
            </a:p>
          </p:txBody>
        </p:sp>
        <p:sp>
          <p:nvSpPr>
            <p:cNvPr id="3715" name="テキスト ボックス 48"/>
            <p:cNvSpPr txBox="1">
              <a:spLocks noChangeArrowheads="1"/>
            </p:cNvSpPr>
            <p:nvPr/>
          </p:nvSpPr>
          <p:spPr bwMode="auto">
            <a:xfrm>
              <a:off x="2411016" y="6705600"/>
              <a:ext cx="576109" cy="39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1100"/>
                <a:t>0.1</a:t>
              </a:r>
              <a:endParaRPr kumimoji="1" lang="ja-JP" altLang="en-US" sz="1100"/>
            </a:p>
          </p:txBody>
        </p:sp>
        <p:sp>
          <p:nvSpPr>
            <p:cNvPr id="3716" name="テキスト ボックス 49"/>
            <p:cNvSpPr txBox="1">
              <a:spLocks noChangeArrowheads="1"/>
            </p:cNvSpPr>
            <p:nvPr/>
          </p:nvSpPr>
          <p:spPr bwMode="auto">
            <a:xfrm>
              <a:off x="1672351" y="6705600"/>
              <a:ext cx="814132" cy="39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801813" eaLnBrk="0" fontAlgn="base" hangingPunct="0">
                <a:spcBef>
                  <a:spcPct val="0"/>
                </a:spcBef>
                <a:spcAft>
                  <a:spcPct val="0"/>
                </a:spcAft>
                <a:defRPr sz="71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kumimoji="1" lang="en-US" altLang="ja-JP" sz="1100"/>
                <a:t>0.001</a:t>
              </a:r>
              <a:endParaRPr kumimoji="1" lang="ja-JP" altLang="en-US" sz="1100"/>
            </a:p>
          </p:txBody>
        </p:sp>
        <p:grpSp>
          <p:nvGrpSpPr>
            <p:cNvPr id="3717" name="グループ化 50"/>
            <p:cNvGrpSpPr>
              <a:grpSpLocks/>
            </p:cNvGrpSpPr>
            <p:nvPr/>
          </p:nvGrpSpPr>
          <p:grpSpPr bwMode="auto">
            <a:xfrm>
              <a:off x="3625595" y="7078628"/>
              <a:ext cx="312892" cy="65729"/>
              <a:chOff x="24550951" y="9980220"/>
              <a:chExt cx="976172" cy="532318"/>
            </a:xfrm>
          </p:grpSpPr>
          <p:cxnSp>
            <p:nvCxnSpPr>
              <p:cNvPr id="137" name="直線コネクタ 136"/>
              <p:cNvCxnSpPr/>
              <p:nvPr/>
            </p:nvCxnSpPr>
            <p:spPr>
              <a:xfrm flipV="1">
                <a:off x="24552814" y="9983399"/>
                <a:ext cx="0" cy="536838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コネクタ 137"/>
              <p:cNvCxnSpPr/>
              <p:nvPr/>
            </p:nvCxnSpPr>
            <p:spPr>
              <a:xfrm flipV="1">
                <a:off x="25524657" y="9983399"/>
                <a:ext cx="0" cy="536838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直線コネクタ 51"/>
            <p:cNvCxnSpPr/>
            <p:nvPr/>
          </p:nvCxnSpPr>
          <p:spPr>
            <a:xfrm flipV="1">
              <a:off x="3427360" y="7085649"/>
              <a:ext cx="0" cy="50821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V="1">
              <a:off x="4191759" y="7094487"/>
              <a:ext cx="0" cy="48611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20" name="グループ化 53"/>
            <p:cNvGrpSpPr>
              <a:grpSpLocks/>
            </p:cNvGrpSpPr>
            <p:nvPr/>
          </p:nvGrpSpPr>
          <p:grpSpPr bwMode="auto">
            <a:xfrm>
              <a:off x="1156004" y="7137975"/>
              <a:ext cx="5333369" cy="183614"/>
              <a:chOff x="16847075" y="8964764"/>
              <a:chExt cx="16637376" cy="2199320"/>
            </a:xfrm>
          </p:grpSpPr>
          <p:cxnSp>
            <p:nvCxnSpPr>
              <p:cNvPr id="133" name="直線コネクタ 132"/>
              <p:cNvCxnSpPr/>
              <p:nvPr/>
            </p:nvCxnSpPr>
            <p:spPr>
              <a:xfrm flipV="1">
                <a:off x="21210317" y="8973200"/>
                <a:ext cx="3342479" cy="2170244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コネクタ 133"/>
              <p:cNvCxnSpPr/>
              <p:nvPr/>
            </p:nvCxnSpPr>
            <p:spPr>
              <a:xfrm flipH="1" flipV="1">
                <a:off x="25524529" y="8973200"/>
                <a:ext cx="3418290" cy="2196719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コネクタ 134"/>
              <p:cNvCxnSpPr/>
              <p:nvPr/>
            </p:nvCxnSpPr>
            <p:spPr>
              <a:xfrm flipH="1" flipV="1">
                <a:off x="26317074" y="8973200"/>
                <a:ext cx="7167381" cy="2196719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コネクタ 135"/>
              <p:cNvCxnSpPr/>
              <p:nvPr/>
            </p:nvCxnSpPr>
            <p:spPr>
              <a:xfrm flipV="1">
                <a:off x="16847861" y="8973200"/>
                <a:ext cx="7077791" cy="2170244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21" name="グループ化 54"/>
            <p:cNvGrpSpPr>
              <a:grpSpLocks/>
            </p:cNvGrpSpPr>
            <p:nvPr/>
          </p:nvGrpSpPr>
          <p:grpSpPr bwMode="auto">
            <a:xfrm>
              <a:off x="1159179" y="7321143"/>
              <a:ext cx="5330195" cy="49293"/>
              <a:chOff x="16856978" y="11147968"/>
              <a:chExt cx="16627473" cy="324000"/>
            </a:xfrm>
          </p:grpSpPr>
          <p:cxnSp>
            <p:nvCxnSpPr>
              <p:cNvPr id="129" name="直線コネクタ 128"/>
              <p:cNvCxnSpPr/>
              <p:nvPr/>
            </p:nvCxnSpPr>
            <p:spPr>
              <a:xfrm flipV="1">
                <a:off x="21217203" y="11154088"/>
                <a:ext cx="0" cy="319517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コネクタ 129"/>
              <p:cNvCxnSpPr/>
              <p:nvPr/>
            </p:nvCxnSpPr>
            <p:spPr>
              <a:xfrm flipV="1">
                <a:off x="16854751" y="11154088"/>
                <a:ext cx="0" cy="319517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コネクタ 130"/>
              <p:cNvCxnSpPr/>
              <p:nvPr/>
            </p:nvCxnSpPr>
            <p:spPr>
              <a:xfrm flipV="1">
                <a:off x="28949704" y="11154088"/>
                <a:ext cx="0" cy="319517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コネクタ 131"/>
              <p:cNvCxnSpPr/>
              <p:nvPr/>
            </p:nvCxnSpPr>
            <p:spPr>
              <a:xfrm flipV="1">
                <a:off x="33484451" y="11154088"/>
                <a:ext cx="0" cy="319517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22" name="グループ化 55"/>
            <p:cNvGrpSpPr>
              <a:grpSpLocks/>
            </p:cNvGrpSpPr>
            <p:nvPr/>
          </p:nvGrpSpPr>
          <p:grpSpPr bwMode="auto">
            <a:xfrm>
              <a:off x="1149706" y="8992646"/>
              <a:ext cx="5327286" cy="419696"/>
              <a:chOff x="16827427" y="18755840"/>
              <a:chExt cx="16618397" cy="1379336"/>
            </a:xfrm>
          </p:grpSpPr>
          <p:sp>
            <p:nvSpPr>
              <p:cNvPr id="3783" name="テキスト ボックス 120"/>
              <p:cNvSpPr txBox="1">
                <a:spLocks noChangeArrowheads="1"/>
              </p:cNvSpPr>
              <p:nvPr/>
            </p:nvSpPr>
            <p:spPr bwMode="auto">
              <a:xfrm>
                <a:off x="26875034" y="18786619"/>
                <a:ext cx="1986583" cy="1302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100"/>
                  <a:t>700</a:t>
                </a:r>
                <a:endParaRPr kumimoji="1" lang="ja-JP" altLang="en-US" sz="1100"/>
              </a:p>
            </p:txBody>
          </p:sp>
          <p:sp>
            <p:nvSpPr>
              <p:cNvPr id="3784" name="テキスト ボックス 121"/>
              <p:cNvSpPr txBox="1">
                <a:spLocks noChangeArrowheads="1"/>
              </p:cNvSpPr>
              <p:nvPr/>
            </p:nvSpPr>
            <p:spPr bwMode="auto">
              <a:xfrm>
                <a:off x="28367018" y="18786619"/>
                <a:ext cx="2357835" cy="1302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100"/>
                  <a:t>1</a:t>
                </a:r>
                <a:r>
                  <a:rPr kumimoji="1" lang="en-US" altLang="ja-JP" sz="1100"/>
                  <a:t>000</a:t>
                </a:r>
                <a:endParaRPr kumimoji="1" lang="ja-JP" altLang="en-US" sz="1100"/>
              </a:p>
            </p:txBody>
          </p:sp>
          <p:sp>
            <p:nvSpPr>
              <p:cNvPr id="3785" name="テキスト ボックス 122"/>
              <p:cNvSpPr txBox="1">
                <a:spLocks noChangeArrowheads="1"/>
              </p:cNvSpPr>
              <p:nvPr/>
            </p:nvSpPr>
            <p:spPr bwMode="auto">
              <a:xfrm>
                <a:off x="25017551" y="18786619"/>
                <a:ext cx="1986583" cy="1302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100"/>
                  <a:t>600</a:t>
                </a:r>
                <a:endParaRPr kumimoji="1" lang="ja-JP" altLang="en-US" sz="1100"/>
              </a:p>
            </p:txBody>
          </p:sp>
          <p:sp>
            <p:nvSpPr>
              <p:cNvPr id="3786" name="テキスト ボックス 123"/>
              <p:cNvSpPr txBox="1">
                <a:spLocks noChangeArrowheads="1"/>
              </p:cNvSpPr>
              <p:nvPr/>
            </p:nvSpPr>
            <p:spPr bwMode="auto">
              <a:xfrm>
                <a:off x="23187552" y="18786619"/>
                <a:ext cx="1986583" cy="1302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100"/>
                  <a:t>500</a:t>
                </a:r>
                <a:endParaRPr kumimoji="1" lang="ja-JP" altLang="en-US" sz="1100"/>
              </a:p>
            </p:txBody>
          </p:sp>
          <p:sp>
            <p:nvSpPr>
              <p:cNvPr id="3787" name="テキスト ボックス 124"/>
              <p:cNvSpPr txBox="1">
                <a:spLocks noChangeArrowheads="1"/>
              </p:cNvSpPr>
              <p:nvPr/>
            </p:nvSpPr>
            <p:spPr bwMode="auto">
              <a:xfrm>
                <a:off x="21412678" y="18786619"/>
                <a:ext cx="1986583" cy="1302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100"/>
                  <a:t>400</a:t>
                </a:r>
                <a:endParaRPr kumimoji="1" lang="ja-JP" altLang="en-US" sz="1100"/>
              </a:p>
            </p:txBody>
          </p:sp>
          <p:sp>
            <p:nvSpPr>
              <p:cNvPr id="3788" name="テキスト ボックス 125"/>
              <p:cNvSpPr txBox="1">
                <a:spLocks noChangeArrowheads="1"/>
              </p:cNvSpPr>
              <p:nvPr/>
            </p:nvSpPr>
            <p:spPr bwMode="auto">
              <a:xfrm>
                <a:off x="18627531" y="18786619"/>
                <a:ext cx="1986583" cy="1302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100"/>
                  <a:t>300</a:t>
                </a:r>
                <a:endParaRPr kumimoji="1" lang="ja-JP" altLang="en-US" sz="1100"/>
              </a:p>
            </p:txBody>
          </p:sp>
          <p:sp>
            <p:nvSpPr>
              <p:cNvPr id="3789" name="テキスト ボックス 126"/>
              <p:cNvSpPr txBox="1">
                <a:spLocks noChangeArrowheads="1"/>
              </p:cNvSpPr>
              <p:nvPr/>
            </p:nvSpPr>
            <p:spPr bwMode="auto">
              <a:xfrm>
                <a:off x="16827427" y="18786619"/>
                <a:ext cx="1986583" cy="1302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100"/>
                  <a:t>2</a:t>
                </a:r>
                <a:r>
                  <a:rPr kumimoji="1" lang="en-US" altLang="ja-JP" sz="1100"/>
                  <a:t>00</a:t>
                </a:r>
                <a:endParaRPr kumimoji="1" lang="ja-JP" altLang="en-US" sz="1100"/>
              </a:p>
            </p:txBody>
          </p:sp>
          <p:sp>
            <p:nvSpPr>
              <p:cNvPr id="3790" name="テキスト ボックス 127"/>
              <p:cNvSpPr txBox="1">
                <a:spLocks noChangeArrowheads="1"/>
              </p:cNvSpPr>
              <p:nvPr/>
            </p:nvSpPr>
            <p:spPr bwMode="auto">
              <a:xfrm>
                <a:off x="31156178" y="18755840"/>
                <a:ext cx="2289646" cy="1379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1801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7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kumimoji="1" lang="en-US" altLang="ja-JP" sz="1200"/>
                  <a:t>[nm]</a:t>
                </a:r>
                <a:endParaRPr kumimoji="1" lang="ja-JP" altLang="en-US" sz="1200"/>
              </a:p>
            </p:txBody>
          </p:sp>
        </p:grpSp>
        <p:grpSp>
          <p:nvGrpSpPr>
            <p:cNvPr id="3723" name="グループ化 57"/>
            <p:cNvGrpSpPr>
              <a:grpSpLocks/>
            </p:cNvGrpSpPr>
            <p:nvPr/>
          </p:nvGrpSpPr>
          <p:grpSpPr bwMode="auto">
            <a:xfrm>
              <a:off x="1288714" y="8940964"/>
              <a:ext cx="5195606" cy="52360"/>
              <a:chOff x="17261061" y="18301470"/>
              <a:chExt cx="16207624" cy="348506"/>
            </a:xfrm>
          </p:grpSpPr>
          <p:grpSp>
            <p:nvGrpSpPr>
              <p:cNvPr id="3773" name="グループ化 110"/>
              <p:cNvGrpSpPr>
                <a:grpSpLocks/>
              </p:cNvGrpSpPr>
              <p:nvPr/>
            </p:nvGrpSpPr>
            <p:grpSpPr bwMode="auto">
              <a:xfrm>
                <a:off x="17261061" y="18301470"/>
                <a:ext cx="13901736" cy="324000"/>
                <a:chOff x="17261061" y="18301470"/>
                <a:chExt cx="13901736" cy="324000"/>
              </a:xfrm>
            </p:grpSpPr>
            <p:cxnSp>
              <p:nvCxnSpPr>
                <p:cNvPr id="113" name="直線コネクタ 112"/>
                <p:cNvCxnSpPr/>
                <p:nvPr/>
              </p:nvCxnSpPr>
              <p:spPr>
                <a:xfrm flipV="1">
                  <a:off x="31161946" y="18306371"/>
                  <a:ext cx="0" cy="308844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 flipV="1">
                  <a:off x="25483175" y="18306371"/>
                  <a:ext cx="0" cy="308844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/>
                <p:nvPr/>
              </p:nvCxnSpPr>
              <p:spPr>
                <a:xfrm flipV="1">
                  <a:off x="27302587" y="18306371"/>
                  <a:ext cx="0" cy="308844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線コネクタ 115"/>
                <p:cNvCxnSpPr/>
                <p:nvPr/>
              </p:nvCxnSpPr>
              <p:spPr>
                <a:xfrm flipV="1">
                  <a:off x="29135783" y="18306371"/>
                  <a:ext cx="0" cy="308844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線コネクタ 116"/>
                <p:cNvCxnSpPr/>
                <p:nvPr/>
              </p:nvCxnSpPr>
              <p:spPr>
                <a:xfrm flipV="1">
                  <a:off x="21830568" y="18306371"/>
                  <a:ext cx="0" cy="308844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線コネクタ 117"/>
                <p:cNvCxnSpPr/>
                <p:nvPr/>
              </p:nvCxnSpPr>
              <p:spPr>
                <a:xfrm flipV="1">
                  <a:off x="23670653" y="18306371"/>
                  <a:ext cx="0" cy="308844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線コネクタ 118"/>
                <p:cNvCxnSpPr/>
                <p:nvPr/>
              </p:nvCxnSpPr>
              <p:spPr>
                <a:xfrm flipV="1">
                  <a:off x="19073883" y="18306371"/>
                  <a:ext cx="0" cy="308844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線コネクタ 119"/>
                <p:cNvCxnSpPr/>
                <p:nvPr/>
              </p:nvCxnSpPr>
              <p:spPr>
                <a:xfrm flipV="1">
                  <a:off x="17261361" y="18306371"/>
                  <a:ext cx="0" cy="308844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直線コネクタ 111"/>
              <p:cNvCxnSpPr/>
              <p:nvPr/>
            </p:nvCxnSpPr>
            <p:spPr>
              <a:xfrm flipV="1">
                <a:off x="33470669" y="18335784"/>
                <a:ext cx="0" cy="308846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24" name="グループ化 60"/>
            <p:cNvGrpSpPr>
              <a:grpSpLocks noChangeAspect="1"/>
            </p:cNvGrpSpPr>
            <p:nvPr/>
          </p:nvGrpSpPr>
          <p:grpSpPr bwMode="auto">
            <a:xfrm>
              <a:off x="5350569" y="8880693"/>
              <a:ext cx="83289" cy="121161"/>
              <a:chOff x="29931962" y="18062706"/>
              <a:chExt cx="291931" cy="468000"/>
            </a:xfrm>
          </p:grpSpPr>
          <p:cxnSp>
            <p:nvCxnSpPr>
              <p:cNvPr id="109" name="直線コネクタ 108"/>
              <p:cNvCxnSpPr/>
              <p:nvPr/>
            </p:nvCxnSpPr>
            <p:spPr>
              <a:xfrm flipH="1">
                <a:off x="29927874" y="18059378"/>
                <a:ext cx="108409" cy="469419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/>
              <p:cNvCxnSpPr/>
              <p:nvPr/>
            </p:nvCxnSpPr>
            <p:spPr>
              <a:xfrm flipH="1">
                <a:off x="30113718" y="18059378"/>
                <a:ext cx="108409" cy="469419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25" name="グループ化 61"/>
            <p:cNvGrpSpPr>
              <a:grpSpLocks noChangeAspect="1"/>
            </p:cNvGrpSpPr>
            <p:nvPr/>
          </p:nvGrpSpPr>
          <p:grpSpPr bwMode="auto">
            <a:xfrm>
              <a:off x="6268632" y="8880693"/>
              <a:ext cx="83289" cy="121161"/>
              <a:chOff x="29931962" y="18062706"/>
              <a:chExt cx="291931" cy="468000"/>
            </a:xfrm>
          </p:grpSpPr>
          <p:cxnSp>
            <p:nvCxnSpPr>
              <p:cNvPr id="107" name="直線コネクタ 106"/>
              <p:cNvCxnSpPr/>
              <p:nvPr/>
            </p:nvCxnSpPr>
            <p:spPr>
              <a:xfrm flipH="1">
                <a:off x="29931323" y="18059378"/>
                <a:ext cx="108409" cy="469419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コネクタ 107"/>
              <p:cNvCxnSpPr/>
              <p:nvPr/>
            </p:nvCxnSpPr>
            <p:spPr>
              <a:xfrm flipH="1">
                <a:off x="30117167" y="18059378"/>
                <a:ext cx="108409" cy="469419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26" name="グループ化 62"/>
            <p:cNvGrpSpPr>
              <a:grpSpLocks/>
            </p:cNvGrpSpPr>
            <p:nvPr/>
          </p:nvGrpSpPr>
          <p:grpSpPr bwMode="auto">
            <a:xfrm>
              <a:off x="2553242" y="7346962"/>
              <a:ext cx="2482322" cy="1599299"/>
              <a:chOff x="21134635" y="12421320"/>
              <a:chExt cx="7743570" cy="5880150"/>
            </a:xfrm>
          </p:grpSpPr>
          <p:sp>
            <p:nvSpPr>
              <p:cNvPr id="101" name="正方形/長方形 100"/>
              <p:cNvSpPr/>
              <p:nvPr/>
            </p:nvSpPr>
            <p:spPr>
              <a:xfrm>
                <a:off x="21132317" y="12419181"/>
                <a:ext cx="1095784" cy="5881767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 sz="3600" dirty="0"/>
              </a:p>
            </p:txBody>
          </p:sp>
          <p:sp>
            <p:nvSpPr>
              <p:cNvPr id="102" name="正方形/長方形 101"/>
              <p:cNvSpPr/>
              <p:nvPr/>
            </p:nvSpPr>
            <p:spPr>
              <a:xfrm>
                <a:off x="22179857" y="12419181"/>
                <a:ext cx="1185374" cy="588176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 sz="3600" dirty="0"/>
              </a:p>
            </p:txBody>
          </p:sp>
          <p:sp>
            <p:nvSpPr>
              <p:cNvPr id="103" name="正方形/長方形 102"/>
              <p:cNvSpPr/>
              <p:nvPr/>
            </p:nvSpPr>
            <p:spPr>
              <a:xfrm>
                <a:off x="23330775" y="12419181"/>
                <a:ext cx="1509283" cy="588176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 sz="3600" dirty="0"/>
              </a:p>
            </p:txBody>
          </p:sp>
          <p:sp>
            <p:nvSpPr>
              <p:cNvPr id="104" name="正方形/長方形 103"/>
              <p:cNvSpPr/>
              <p:nvPr/>
            </p:nvSpPr>
            <p:spPr>
              <a:xfrm>
                <a:off x="24819384" y="12419181"/>
                <a:ext cx="675388" cy="58817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 sz="3600" dirty="0"/>
              </a:p>
            </p:txBody>
          </p:sp>
          <p:sp>
            <p:nvSpPr>
              <p:cNvPr id="105" name="正方形/長方形 104"/>
              <p:cNvSpPr/>
              <p:nvPr/>
            </p:nvSpPr>
            <p:spPr>
              <a:xfrm>
                <a:off x="25439638" y="12419181"/>
                <a:ext cx="895922" cy="588176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 sz="3600" dirty="0"/>
              </a:p>
            </p:txBody>
          </p:sp>
          <p:sp>
            <p:nvSpPr>
              <p:cNvPr id="106" name="正方形/長方形 105"/>
              <p:cNvSpPr/>
              <p:nvPr/>
            </p:nvSpPr>
            <p:spPr>
              <a:xfrm>
                <a:off x="26287317" y="12419181"/>
                <a:ext cx="2598177" cy="588176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 sz="3600" dirty="0"/>
              </a:p>
            </p:txBody>
          </p:sp>
        </p:grpSp>
        <p:cxnSp>
          <p:nvCxnSpPr>
            <p:cNvPr id="64" name="直線コネクタ 63"/>
            <p:cNvCxnSpPr/>
            <p:nvPr/>
          </p:nvCxnSpPr>
          <p:spPr>
            <a:xfrm flipV="1">
              <a:off x="2477384" y="7353009"/>
              <a:ext cx="4418" cy="159311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V="1">
              <a:off x="5093131" y="7353009"/>
              <a:ext cx="4418" cy="159311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V="1">
              <a:off x="2548080" y="7353009"/>
              <a:ext cx="4418" cy="159311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 flipV="1">
              <a:off x="5029063" y="7353009"/>
              <a:ext cx="6627" cy="159311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H="1">
              <a:off x="5093131" y="7353009"/>
              <a:ext cx="1385198" cy="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H="1">
              <a:off x="5420099" y="8946119"/>
              <a:ext cx="863816" cy="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H="1">
              <a:off x="1169511" y="7353009"/>
              <a:ext cx="1314502" cy="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H="1" flipV="1">
              <a:off x="1143000" y="8941700"/>
              <a:ext cx="4224077" cy="4419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H="1">
              <a:off x="2545872" y="7353009"/>
              <a:ext cx="2489819" cy="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36" name="グループ化 72"/>
            <p:cNvGrpSpPr>
              <a:grpSpLocks/>
            </p:cNvGrpSpPr>
            <p:nvPr/>
          </p:nvGrpSpPr>
          <p:grpSpPr bwMode="auto">
            <a:xfrm>
              <a:off x="1156004" y="7312221"/>
              <a:ext cx="5333369" cy="1669191"/>
              <a:chOff x="16847075" y="12037753"/>
              <a:chExt cx="16637377" cy="6387274"/>
            </a:xfrm>
          </p:grpSpPr>
          <p:cxnSp>
            <p:nvCxnSpPr>
              <p:cNvPr id="99" name="直線コネクタ 98"/>
              <p:cNvCxnSpPr/>
              <p:nvPr/>
            </p:nvCxnSpPr>
            <p:spPr>
              <a:xfrm flipV="1">
                <a:off x="16847861" y="12041641"/>
                <a:ext cx="13783" cy="6189155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/>
              <p:cNvCxnSpPr>
                <a:cxnSpLocks noChangeAspect="1"/>
              </p:cNvCxnSpPr>
              <p:nvPr/>
            </p:nvCxnSpPr>
            <p:spPr>
              <a:xfrm flipV="1">
                <a:off x="33470673" y="12041641"/>
                <a:ext cx="13783" cy="6383620"/>
              </a:xfrm>
              <a:prstGeom prst="line">
                <a:avLst/>
              </a:prstGeom>
              <a:ln w="12700">
                <a:solidFill>
                  <a:schemeClr val="tx2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直線コネクタ 73"/>
            <p:cNvCxnSpPr/>
            <p:nvPr/>
          </p:nvCxnSpPr>
          <p:spPr>
            <a:xfrm flipH="1">
              <a:off x="6334727" y="8946119"/>
              <a:ext cx="148020" cy="0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38" name="グループ化 74"/>
            <p:cNvGrpSpPr>
              <a:grpSpLocks/>
            </p:cNvGrpSpPr>
            <p:nvPr/>
          </p:nvGrpSpPr>
          <p:grpSpPr bwMode="auto">
            <a:xfrm>
              <a:off x="1883560" y="7381478"/>
              <a:ext cx="4334283" cy="1561116"/>
              <a:chOff x="19116675" y="11513415"/>
              <a:chExt cx="13520738" cy="5735114"/>
            </a:xfrm>
          </p:grpSpPr>
          <p:grpSp>
            <p:nvGrpSpPr>
              <p:cNvPr id="3739" name="グループ化 76"/>
              <p:cNvGrpSpPr>
                <a:grpSpLocks/>
              </p:cNvGrpSpPr>
              <p:nvPr/>
            </p:nvGrpSpPr>
            <p:grpSpPr bwMode="auto">
              <a:xfrm>
                <a:off x="21116925" y="11513415"/>
                <a:ext cx="7858125" cy="3220513"/>
                <a:chOff x="21116925" y="12548124"/>
                <a:chExt cx="7858125" cy="3220513"/>
              </a:xfrm>
            </p:grpSpPr>
            <p:grpSp>
              <p:nvGrpSpPr>
                <p:cNvPr id="3752" name="グループ化 89"/>
                <p:cNvGrpSpPr>
                  <a:grpSpLocks/>
                </p:cNvGrpSpPr>
                <p:nvPr/>
              </p:nvGrpSpPr>
              <p:grpSpPr bwMode="auto">
                <a:xfrm>
                  <a:off x="21116925" y="12548124"/>
                  <a:ext cx="7779747" cy="3210989"/>
                  <a:chOff x="21116925" y="12548124"/>
                  <a:chExt cx="7779747" cy="3210989"/>
                </a:xfrm>
              </p:grpSpPr>
              <p:sp>
                <p:nvSpPr>
                  <p:cNvPr id="92" name="フリーフォーム 91"/>
                  <p:cNvSpPr/>
                  <p:nvPr/>
                </p:nvSpPr>
                <p:spPr>
                  <a:xfrm>
                    <a:off x="21120719" y="12549060"/>
                    <a:ext cx="3163296" cy="2646278"/>
                  </a:xfrm>
                  <a:custGeom>
                    <a:avLst/>
                    <a:gdLst>
                      <a:gd name="connsiteX0" fmla="*/ 0 w 3162300"/>
                      <a:gd name="connsiteY0" fmla="*/ 2653776 h 2653776"/>
                      <a:gd name="connsiteX1" fmla="*/ 14288 w 3162300"/>
                      <a:gd name="connsiteY1" fmla="*/ 2615676 h 2653776"/>
                      <a:gd name="connsiteX2" fmla="*/ 19050 w 3162300"/>
                      <a:gd name="connsiteY2" fmla="*/ 2601389 h 2653776"/>
                      <a:gd name="connsiteX3" fmla="*/ 47625 w 3162300"/>
                      <a:gd name="connsiteY3" fmla="*/ 2577576 h 2653776"/>
                      <a:gd name="connsiteX4" fmla="*/ 61913 w 3162300"/>
                      <a:gd name="connsiteY4" fmla="*/ 2549001 h 2653776"/>
                      <a:gd name="connsiteX5" fmla="*/ 66675 w 3162300"/>
                      <a:gd name="connsiteY5" fmla="*/ 2534714 h 2653776"/>
                      <a:gd name="connsiteX6" fmla="*/ 100013 w 3162300"/>
                      <a:gd name="connsiteY6" fmla="*/ 2491851 h 2653776"/>
                      <a:gd name="connsiteX7" fmla="*/ 114300 w 3162300"/>
                      <a:gd name="connsiteY7" fmla="*/ 2482326 h 2653776"/>
                      <a:gd name="connsiteX8" fmla="*/ 133350 w 3162300"/>
                      <a:gd name="connsiteY8" fmla="*/ 2444226 h 2653776"/>
                      <a:gd name="connsiteX9" fmla="*/ 138113 w 3162300"/>
                      <a:gd name="connsiteY9" fmla="*/ 2429939 h 2653776"/>
                      <a:gd name="connsiteX10" fmla="*/ 147638 w 3162300"/>
                      <a:gd name="connsiteY10" fmla="*/ 2415651 h 2653776"/>
                      <a:gd name="connsiteX11" fmla="*/ 161925 w 3162300"/>
                      <a:gd name="connsiteY11" fmla="*/ 2410889 h 2653776"/>
                      <a:gd name="connsiteX12" fmla="*/ 200025 w 3162300"/>
                      <a:gd name="connsiteY12" fmla="*/ 2368026 h 2653776"/>
                      <a:gd name="connsiteX13" fmla="*/ 219075 w 3162300"/>
                      <a:gd name="connsiteY13" fmla="*/ 2339451 h 2653776"/>
                      <a:gd name="connsiteX14" fmla="*/ 228600 w 3162300"/>
                      <a:gd name="connsiteY14" fmla="*/ 2325164 h 2653776"/>
                      <a:gd name="connsiteX15" fmla="*/ 242888 w 3162300"/>
                      <a:gd name="connsiteY15" fmla="*/ 2320401 h 2653776"/>
                      <a:gd name="connsiteX16" fmla="*/ 276225 w 3162300"/>
                      <a:gd name="connsiteY16" fmla="*/ 2301351 h 2653776"/>
                      <a:gd name="connsiteX17" fmla="*/ 290513 w 3162300"/>
                      <a:gd name="connsiteY17" fmla="*/ 2272776 h 2653776"/>
                      <a:gd name="connsiteX18" fmla="*/ 295275 w 3162300"/>
                      <a:gd name="connsiteY18" fmla="*/ 2258489 h 2653776"/>
                      <a:gd name="connsiteX19" fmla="*/ 304800 w 3162300"/>
                      <a:gd name="connsiteY19" fmla="*/ 2244201 h 2653776"/>
                      <a:gd name="connsiteX20" fmla="*/ 314325 w 3162300"/>
                      <a:gd name="connsiteY20" fmla="*/ 2215626 h 2653776"/>
                      <a:gd name="connsiteX21" fmla="*/ 319088 w 3162300"/>
                      <a:gd name="connsiteY21" fmla="*/ 2201339 h 2653776"/>
                      <a:gd name="connsiteX22" fmla="*/ 347663 w 3162300"/>
                      <a:gd name="connsiteY22" fmla="*/ 2158476 h 2653776"/>
                      <a:gd name="connsiteX23" fmla="*/ 357188 w 3162300"/>
                      <a:gd name="connsiteY23" fmla="*/ 2144189 h 2653776"/>
                      <a:gd name="connsiteX24" fmla="*/ 361950 w 3162300"/>
                      <a:gd name="connsiteY24" fmla="*/ 2101326 h 2653776"/>
                      <a:gd name="connsiteX25" fmla="*/ 366713 w 3162300"/>
                      <a:gd name="connsiteY25" fmla="*/ 2082276 h 2653776"/>
                      <a:gd name="connsiteX26" fmla="*/ 376238 w 3162300"/>
                      <a:gd name="connsiteY26" fmla="*/ 2001314 h 2653776"/>
                      <a:gd name="connsiteX27" fmla="*/ 381000 w 3162300"/>
                      <a:gd name="connsiteY27" fmla="*/ 1987026 h 2653776"/>
                      <a:gd name="connsiteX28" fmla="*/ 385763 w 3162300"/>
                      <a:gd name="connsiteY28" fmla="*/ 1963214 h 2653776"/>
                      <a:gd name="connsiteX29" fmla="*/ 390525 w 3162300"/>
                      <a:gd name="connsiteY29" fmla="*/ 1929876 h 2653776"/>
                      <a:gd name="connsiteX30" fmla="*/ 400050 w 3162300"/>
                      <a:gd name="connsiteY30" fmla="*/ 1901301 h 2653776"/>
                      <a:gd name="connsiteX31" fmla="*/ 404813 w 3162300"/>
                      <a:gd name="connsiteY31" fmla="*/ 1887014 h 2653776"/>
                      <a:gd name="connsiteX32" fmla="*/ 414338 w 3162300"/>
                      <a:gd name="connsiteY32" fmla="*/ 1872726 h 2653776"/>
                      <a:gd name="connsiteX33" fmla="*/ 419100 w 3162300"/>
                      <a:gd name="connsiteY33" fmla="*/ 1858439 h 2653776"/>
                      <a:gd name="connsiteX34" fmla="*/ 428625 w 3162300"/>
                      <a:gd name="connsiteY34" fmla="*/ 1767951 h 2653776"/>
                      <a:gd name="connsiteX35" fmla="*/ 438150 w 3162300"/>
                      <a:gd name="connsiteY35" fmla="*/ 1729851 h 2653776"/>
                      <a:gd name="connsiteX36" fmla="*/ 461963 w 3162300"/>
                      <a:gd name="connsiteY36" fmla="*/ 1701276 h 2653776"/>
                      <a:gd name="connsiteX37" fmla="*/ 471488 w 3162300"/>
                      <a:gd name="connsiteY37" fmla="*/ 1667939 h 2653776"/>
                      <a:gd name="connsiteX38" fmla="*/ 481013 w 3162300"/>
                      <a:gd name="connsiteY38" fmla="*/ 1653651 h 2653776"/>
                      <a:gd name="connsiteX39" fmla="*/ 490538 w 3162300"/>
                      <a:gd name="connsiteY39" fmla="*/ 1625076 h 2653776"/>
                      <a:gd name="connsiteX40" fmla="*/ 504825 w 3162300"/>
                      <a:gd name="connsiteY40" fmla="*/ 1596501 h 2653776"/>
                      <a:gd name="connsiteX41" fmla="*/ 519113 w 3162300"/>
                      <a:gd name="connsiteY41" fmla="*/ 1586976 h 2653776"/>
                      <a:gd name="connsiteX42" fmla="*/ 547688 w 3162300"/>
                      <a:gd name="connsiteY42" fmla="*/ 1520301 h 2653776"/>
                      <a:gd name="connsiteX43" fmla="*/ 561975 w 3162300"/>
                      <a:gd name="connsiteY43" fmla="*/ 1448864 h 2653776"/>
                      <a:gd name="connsiteX44" fmla="*/ 571500 w 3162300"/>
                      <a:gd name="connsiteY44" fmla="*/ 1434576 h 2653776"/>
                      <a:gd name="connsiteX45" fmla="*/ 600075 w 3162300"/>
                      <a:gd name="connsiteY45" fmla="*/ 1425051 h 2653776"/>
                      <a:gd name="connsiteX46" fmla="*/ 614363 w 3162300"/>
                      <a:gd name="connsiteY46" fmla="*/ 1410764 h 2653776"/>
                      <a:gd name="connsiteX47" fmla="*/ 623888 w 3162300"/>
                      <a:gd name="connsiteY47" fmla="*/ 1382189 h 2653776"/>
                      <a:gd name="connsiteX48" fmla="*/ 628650 w 3162300"/>
                      <a:gd name="connsiteY48" fmla="*/ 1367901 h 2653776"/>
                      <a:gd name="connsiteX49" fmla="*/ 638175 w 3162300"/>
                      <a:gd name="connsiteY49" fmla="*/ 1353614 h 2653776"/>
                      <a:gd name="connsiteX50" fmla="*/ 681038 w 3162300"/>
                      <a:gd name="connsiteY50" fmla="*/ 1315514 h 2653776"/>
                      <a:gd name="connsiteX51" fmla="*/ 695325 w 3162300"/>
                      <a:gd name="connsiteY51" fmla="*/ 1291701 h 2653776"/>
                      <a:gd name="connsiteX52" fmla="*/ 704850 w 3162300"/>
                      <a:gd name="connsiteY52" fmla="*/ 1263126 h 2653776"/>
                      <a:gd name="connsiteX53" fmla="*/ 719138 w 3162300"/>
                      <a:gd name="connsiteY53" fmla="*/ 1253601 h 2653776"/>
                      <a:gd name="connsiteX54" fmla="*/ 757238 w 3162300"/>
                      <a:gd name="connsiteY54" fmla="*/ 1201214 h 2653776"/>
                      <a:gd name="connsiteX55" fmla="*/ 776288 w 3162300"/>
                      <a:gd name="connsiteY55" fmla="*/ 1172639 h 2653776"/>
                      <a:gd name="connsiteX56" fmla="*/ 785813 w 3162300"/>
                      <a:gd name="connsiteY56" fmla="*/ 1158351 h 2653776"/>
                      <a:gd name="connsiteX57" fmla="*/ 800100 w 3162300"/>
                      <a:gd name="connsiteY57" fmla="*/ 1148826 h 2653776"/>
                      <a:gd name="connsiteX58" fmla="*/ 819150 w 3162300"/>
                      <a:gd name="connsiteY58" fmla="*/ 1120251 h 2653776"/>
                      <a:gd name="connsiteX59" fmla="*/ 833438 w 3162300"/>
                      <a:gd name="connsiteY59" fmla="*/ 1101201 h 2653776"/>
                      <a:gd name="connsiteX60" fmla="*/ 842963 w 3162300"/>
                      <a:gd name="connsiteY60" fmla="*/ 1086914 h 2653776"/>
                      <a:gd name="connsiteX61" fmla="*/ 857250 w 3162300"/>
                      <a:gd name="connsiteY61" fmla="*/ 1077389 h 2653776"/>
                      <a:gd name="connsiteX62" fmla="*/ 871538 w 3162300"/>
                      <a:gd name="connsiteY62" fmla="*/ 1048814 h 2653776"/>
                      <a:gd name="connsiteX63" fmla="*/ 895350 w 3162300"/>
                      <a:gd name="connsiteY63" fmla="*/ 1010714 h 2653776"/>
                      <a:gd name="connsiteX64" fmla="*/ 909638 w 3162300"/>
                      <a:gd name="connsiteY64" fmla="*/ 996426 h 2653776"/>
                      <a:gd name="connsiteX65" fmla="*/ 923925 w 3162300"/>
                      <a:gd name="connsiteY65" fmla="*/ 986901 h 2653776"/>
                      <a:gd name="connsiteX66" fmla="*/ 952500 w 3162300"/>
                      <a:gd name="connsiteY66" fmla="*/ 963089 h 2653776"/>
                      <a:gd name="connsiteX67" fmla="*/ 962025 w 3162300"/>
                      <a:gd name="connsiteY67" fmla="*/ 944039 h 2653776"/>
                      <a:gd name="connsiteX68" fmla="*/ 976313 w 3162300"/>
                      <a:gd name="connsiteY68" fmla="*/ 915464 h 2653776"/>
                      <a:gd name="connsiteX69" fmla="*/ 995363 w 3162300"/>
                      <a:gd name="connsiteY69" fmla="*/ 901176 h 2653776"/>
                      <a:gd name="connsiteX70" fmla="*/ 1004888 w 3162300"/>
                      <a:gd name="connsiteY70" fmla="*/ 867839 h 2653776"/>
                      <a:gd name="connsiteX71" fmla="*/ 1019175 w 3162300"/>
                      <a:gd name="connsiteY71" fmla="*/ 863076 h 2653776"/>
                      <a:gd name="connsiteX72" fmla="*/ 1047750 w 3162300"/>
                      <a:gd name="connsiteY72" fmla="*/ 839264 h 2653776"/>
                      <a:gd name="connsiteX73" fmla="*/ 1066800 w 3162300"/>
                      <a:gd name="connsiteY73" fmla="*/ 810689 h 2653776"/>
                      <a:gd name="connsiteX74" fmla="*/ 1081088 w 3162300"/>
                      <a:gd name="connsiteY74" fmla="*/ 782114 h 2653776"/>
                      <a:gd name="connsiteX75" fmla="*/ 1114425 w 3162300"/>
                      <a:gd name="connsiteY75" fmla="*/ 767826 h 2653776"/>
                      <a:gd name="connsiteX76" fmla="*/ 1143000 w 3162300"/>
                      <a:gd name="connsiteY76" fmla="*/ 744014 h 2653776"/>
                      <a:gd name="connsiteX77" fmla="*/ 1152525 w 3162300"/>
                      <a:gd name="connsiteY77" fmla="*/ 729726 h 2653776"/>
                      <a:gd name="connsiteX78" fmla="*/ 1190625 w 3162300"/>
                      <a:gd name="connsiteY78" fmla="*/ 705914 h 2653776"/>
                      <a:gd name="connsiteX79" fmla="*/ 1219200 w 3162300"/>
                      <a:gd name="connsiteY79" fmla="*/ 682101 h 2653776"/>
                      <a:gd name="connsiteX80" fmla="*/ 1243013 w 3162300"/>
                      <a:gd name="connsiteY80" fmla="*/ 663051 h 2653776"/>
                      <a:gd name="connsiteX81" fmla="*/ 1271588 w 3162300"/>
                      <a:gd name="connsiteY81" fmla="*/ 644001 h 2653776"/>
                      <a:gd name="connsiteX82" fmla="*/ 1285875 w 3162300"/>
                      <a:gd name="connsiteY82" fmla="*/ 624951 h 2653776"/>
                      <a:gd name="connsiteX83" fmla="*/ 1300163 w 3162300"/>
                      <a:gd name="connsiteY83" fmla="*/ 610664 h 2653776"/>
                      <a:gd name="connsiteX84" fmla="*/ 1333500 w 3162300"/>
                      <a:gd name="connsiteY84" fmla="*/ 567801 h 2653776"/>
                      <a:gd name="connsiteX85" fmla="*/ 1347788 w 3162300"/>
                      <a:gd name="connsiteY85" fmla="*/ 563039 h 2653776"/>
                      <a:gd name="connsiteX86" fmla="*/ 1366838 w 3162300"/>
                      <a:gd name="connsiteY86" fmla="*/ 553514 h 2653776"/>
                      <a:gd name="connsiteX87" fmla="*/ 1381125 w 3162300"/>
                      <a:gd name="connsiteY87" fmla="*/ 543989 h 2653776"/>
                      <a:gd name="connsiteX88" fmla="*/ 1428750 w 3162300"/>
                      <a:gd name="connsiteY88" fmla="*/ 529701 h 2653776"/>
                      <a:gd name="connsiteX89" fmla="*/ 1457325 w 3162300"/>
                      <a:gd name="connsiteY89" fmla="*/ 520176 h 2653776"/>
                      <a:gd name="connsiteX90" fmla="*/ 1471613 w 3162300"/>
                      <a:gd name="connsiteY90" fmla="*/ 505889 h 2653776"/>
                      <a:gd name="connsiteX91" fmla="*/ 1481138 w 3162300"/>
                      <a:gd name="connsiteY91" fmla="*/ 486839 h 2653776"/>
                      <a:gd name="connsiteX92" fmla="*/ 1504950 w 3162300"/>
                      <a:gd name="connsiteY92" fmla="*/ 458264 h 2653776"/>
                      <a:gd name="connsiteX93" fmla="*/ 1519238 w 3162300"/>
                      <a:gd name="connsiteY93" fmla="*/ 453501 h 2653776"/>
                      <a:gd name="connsiteX94" fmla="*/ 1547813 w 3162300"/>
                      <a:gd name="connsiteY94" fmla="*/ 434451 h 2653776"/>
                      <a:gd name="connsiteX95" fmla="*/ 1562100 w 3162300"/>
                      <a:gd name="connsiteY95" fmla="*/ 424926 h 2653776"/>
                      <a:gd name="connsiteX96" fmla="*/ 1581150 w 3162300"/>
                      <a:gd name="connsiteY96" fmla="*/ 415401 h 2653776"/>
                      <a:gd name="connsiteX97" fmla="*/ 1595438 w 3162300"/>
                      <a:gd name="connsiteY97" fmla="*/ 405876 h 2653776"/>
                      <a:gd name="connsiteX98" fmla="*/ 1628775 w 3162300"/>
                      <a:gd name="connsiteY98" fmla="*/ 396351 h 2653776"/>
                      <a:gd name="connsiteX99" fmla="*/ 1638300 w 3162300"/>
                      <a:gd name="connsiteY99" fmla="*/ 377301 h 2653776"/>
                      <a:gd name="connsiteX100" fmla="*/ 1657350 w 3162300"/>
                      <a:gd name="connsiteY100" fmla="*/ 367776 h 2653776"/>
                      <a:gd name="connsiteX101" fmla="*/ 1671638 w 3162300"/>
                      <a:gd name="connsiteY101" fmla="*/ 358251 h 2653776"/>
                      <a:gd name="connsiteX102" fmla="*/ 1700213 w 3162300"/>
                      <a:gd name="connsiteY102" fmla="*/ 353489 h 2653776"/>
                      <a:gd name="connsiteX103" fmla="*/ 1724025 w 3162300"/>
                      <a:gd name="connsiteY103" fmla="*/ 348726 h 2653776"/>
                      <a:gd name="connsiteX104" fmla="*/ 1738313 w 3162300"/>
                      <a:gd name="connsiteY104" fmla="*/ 339201 h 2653776"/>
                      <a:gd name="connsiteX105" fmla="*/ 1771650 w 3162300"/>
                      <a:gd name="connsiteY105" fmla="*/ 296339 h 2653776"/>
                      <a:gd name="connsiteX106" fmla="*/ 1800225 w 3162300"/>
                      <a:gd name="connsiteY106" fmla="*/ 286814 h 2653776"/>
                      <a:gd name="connsiteX107" fmla="*/ 1814513 w 3162300"/>
                      <a:gd name="connsiteY107" fmla="*/ 282051 h 2653776"/>
                      <a:gd name="connsiteX108" fmla="*/ 1843088 w 3162300"/>
                      <a:gd name="connsiteY108" fmla="*/ 267764 h 2653776"/>
                      <a:gd name="connsiteX109" fmla="*/ 1857375 w 3162300"/>
                      <a:gd name="connsiteY109" fmla="*/ 253476 h 2653776"/>
                      <a:gd name="connsiteX110" fmla="*/ 1871663 w 3162300"/>
                      <a:gd name="connsiteY110" fmla="*/ 243951 h 2653776"/>
                      <a:gd name="connsiteX111" fmla="*/ 1881188 w 3162300"/>
                      <a:gd name="connsiteY111" fmla="*/ 229664 h 2653776"/>
                      <a:gd name="connsiteX112" fmla="*/ 1909763 w 3162300"/>
                      <a:gd name="connsiteY112" fmla="*/ 205851 h 2653776"/>
                      <a:gd name="connsiteX113" fmla="*/ 1952625 w 3162300"/>
                      <a:gd name="connsiteY113" fmla="*/ 191564 h 2653776"/>
                      <a:gd name="connsiteX114" fmla="*/ 1966913 w 3162300"/>
                      <a:gd name="connsiteY114" fmla="*/ 186801 h 2653776"/>
                      <a:gd name="connsiteX115" fmla="*/ 1995488 w 3162300"/>
                      <a:gd name="connsiteY115" fmla="*/ 162989 h 2653776"/>
                      <a:gd name="connsiteX116" fmla="*/ 2024063 w 3162300"/>
                      <a:gd name="connsiteY116" fmla="*/ 153464 h 2653776"/>
                      <a:gd name="connsiteX117" fmla="*/ 2057400 w 3162300"/>
                      <a:gd name="connsiteY117" fmla="*/ 134414 h 2653776"/>
                      <a:gd name="connsiteX118" fmla="*/ 2105025 w 3162300"/>
                      <a:gd name="connsiteY118" fmla="*/ 124889 h 2653776"/>
                      <a:gd name="connsiteX119" fmla="*/ 2124075 w 3162300"/>
                      <a:gd name="connsiteY119" fmla="*/ 120126 h 2653776"/>
                      <a:gd name="connsiteX120" fmla="*/ 2152650 w 3162300"/>
                      <a:gd name="connsiteY120" fmla="*/ 115364 h 2653776"/>
                      <a:gd name="connsiteX121" fmla="*/ 2166938 w 3162300"/>
                      <a:gd name="connsiteY121" fmla="*/ 110601 h 2653776"/>
                      <a:gd name="connsiteX122" fmla="*/ 2205038 w 3162300"/>
                      <a:gd name="connsiteY122" fmla="*/ 101076 h 2653776"/>
                      <a:gd name="connsiteX123" fmla="*/ 2233613 w 3162300"/>
                      <a:gd name="connsiteY123" fmla="*/ 72501 h 2653776"/>
                      <a:gd name="connsiteX124" fmla="*/ 2262188 w 3162300"/>
                      <a:gd name="connsiteY124" fmla="*/ 62976 h 2653776"/>
                      <a:gd name="connsiteX125" fmla="*/ 2300288 w 3162300"/>
                      <a:gd name="connsiteY125" fmla="*/ 48689 h 2653776"/>
                      <a:gd name="connsiteX126" fmla="*/ 2386013 w 3162300"/>
                      <a:gd name="connsiteY126" fmla="*/ 39164 h 2653776"/>
                      <a:gd name="connsiteX127" fmla="*/ 2419350 w 3162300"/>
                      <a:gd name="connsiteY127" fmla="*/ 29639 h 2653776"/>
                      <a:gd name="connsiteX128" fmla="*/ 2433638 w 3162300"/>
                      <a:gd name="connsiteY128" fmla="*/ 24876 h 2653776"/>
                      <a:gd name="connsiteX129" fmla="*/ 2490788 w 3162300"/>
                      <a:gd name="connsiteY129" fmla="*/ 15351 h 2653776"/>
                      <a:gd name="connsiteX130" fmla="*/ 2557463 w 3162300"/>
                      <a:gd name="connsiteY130" fmla="*/ 1064 h 2653776"/>
                      <a:gd name="connsiteX131" fmla="*/ 2733675 w 3162300"/>
                      <a:gd name="connsiteY131" fmla="*/ 10589 h 2653776"/>
                      <a:gd name="connsiteX132" fmla="*/ 2762250 w 3162300"/>
                      <a:gd name="connsiteY132" fmla="*/ 20114 h 2653776"/>
                      <a:gd name="connsiteX133" fmla="*/ 2890838 w 3162300"/>
                      <a:gd name="connsiteY133" fmla="*/ 29639 h 2653776"/>
                      <a:gd name="connsiteX134" fmla="*/ 2914650 w 3162300"/>
                      <a:gd name="connsiteY134" fmla="*/ 34401 h 2653776"/>
                      <a:gd name="connsiteX135" fmla="*/ 2928938 w 3162300"/>
                      <a:gd name="connsiteY135" fmla="*/ 62976 h 2653776"/>
                      <a:gd name="connsiteX136" fmla="*/ 2943225 w 3162300"/>
                      <a:gd name="connsiteY136" fmla="*/ 72501 h 2653776"/>
                      <a:gd name="connsiteX137" fmla="*/ 2962275 w 3162300"/>
                      <a:gd name="connsiteY137" fmla="*/ 77264 h 2653776"/>
                      <a:gd name="connsiteX138" fmla="*/ 3019425 w 3162300"/>
                      <a:gd name="connsiteY138" fmla="*/ 86789 h 2653776"/>
                      <a:gd name="connsiteX139" fmla="*/ 3048000 w 3162300"/>
                      <a:gd name="connsiteY139" fmla="*/ 96314 h 2653776"/>
                      <a:gd name="connsiteX140" fmla="*/ 3067050 w 3162300"/>
                      <a:gd name="connsiteY140" fmla="*/ 129651 h 2653776"/>
                      <a:gd name="connsiteX141" fmla="*/ 3095625 w 3162300"/>
                      <a:gd name="connsiteY141" fmla="*/ 139176 h 2653776"/>
                      <a:gd name="connsiteX142" fmla="*/ 3124200 w 3162300"/>
                      <a:gd name="connsiteY142" fmla="*/ 143939 h 2653776"/>
                      <a:gd name="connsiteX143" fmla="*/ 3152775 w 3162300"/>
                      <a:gd name="connsiteY143" fmla="*/ 153464 h 2653776"/>
                      <a:gd name="connsiteX144" fmla="*/ 3162300 w 3162300"/>
                      <a:gd name="connsiteY144" fmla="*/ 172514 h 2653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</a:cxnLst>
                    <a:rect l="l" t="t" r="r" b="b"/>
                    <a:pathLst>
                      <a:path w="3162300" h="2653776">
                        <a:moveTo>
                          <a:pt x="0" y="2653776"/>
                        </a:moveTo>
                        <a:cubicBezTo>
                          <a:pt x="9190" y="2607833"/>
                          <a:pt x="-2063" y="2648380"/>
                          <a:pt x="14288" y="2615676"/>
                        </a:cubicBezTo>
                        <a:cubicBezTo>
                          <a:pt x="16533" y="2611186"/>
                          <a:pt x="16265" y="2605566"/>
                          <a:pt x="19050" y="2601389"/>
                        </a:cubicBezTo>
                        <a:cubicBezTo>
                          <a:pt x="26384" y="2590388"/>
                          <a:pt x="37083" y="2584604"/>
                          <a:pt x="47625" y="2577576"/>
                        </a:cubicBezTo>
                        <a:cubicBezTo>
                          <a:pt x="59599" y="2541659"/>
                          <a:pt x="43445" y="2585937"/>
                          <a:pt x="61913" y="2549001"/>
                        </a:cubicBezTo>
                        <a:cubicBezTo>
                          <a:pt x="64158" y="2544511"/>
                          <a:pt x="64237" y="2539102"/>
                          <a:pt x="66675" y="2534714"/>
                        </a:cubicBezTo>
                        <a:cubicBezTo>
                          <a:pt x="75831" y="2518233"/>
                          <a:pt x="85650" y="2503820"/>
                          <a:pt x="100013" y="2491851"/>
                        </a:cubicBezTo>
                        <a:cubicBezTo>
                          <a:pt x="104410" y="2488187"/>
                          <a:pt x="109538" y="2485501"/>
                          <a:pt x="114300" y="2482326"/>
                        </a:cubicBezTo>
                        <a:cubicBezTo>
                          <a:pt x="120650" y="2469626"/>
                          <a:pt x="128859" y="2457696"/>
                          <a:pt x="133350" y="2444226"/>
                        </a:cubicBezTo>
                        <a:cubicBezTo>
                          <a:pt x="134938" y="2439464"/>
                          <a:pt x="135868" y="2434429"/>
                          <a:pt x="138113" y="2429939"/>
                        </a:cubicBezTo>
                        <a:cubicBezTo>
                          <a:pt x="140673" y="2424819"/>
                          <a:pt x="143168" y="2419227"/>
                          <a:pt x="147638" y="2415651"/>
                        </a:cubicBezTo>
                        <a:cubicBezTo>
                          <a:pt x="151558" y="2412515"/>
                          <a:pt x="157163" y="2412476"/>
                          <a:pt x="161925" y="2410889"/>
                        </a:cubicBezTo>
                        <a:cubicBezTo>
                          <a:pt x="174551" y="2398263"/>
                          <a:pt x="191525" y="2385025"/>
                          <a:pt x="200025" y="2368026"/>
                        </a:cubicBezTo>
                        <a:cubicBezTo>
                          <a:pt x="218856" y="2330366"/>
                          <a:pt x="185222" y="2380075"/>
                          <a:pt x="219075" y="2339451"/>
                        </a:cubicBezTo>
                        <a:cubicBezTo>
                          <a:pt x="222739" y="2335054"/>
                          <a:pt x="224131" y="2328740"/>
                          <a:pt x="228600" y="2325164"/>
                        </a:cubicBezTo>
                        <a:cubicBezTo>
                          <a:pt x="232520" y="2322028"/>
                          <a:pt x="238274" y="2322379"/>
                          <a:pt x="242888" y="2320401"/>
                        </a:cubicBezTo>
                        <a:cubicBezTo>
                          <a:pt x="259808" y="2313149"/>
                          <a:pt x="261876" y="2310918"/>
                          <a:pt x="276225" y="2301351"/>
                        </a:cubicBezTo>
                        <a:cubicBezTo>
                          <a:pt x="288199" y="2265434"/>
                          <a:pt x="272045" y="2309712"/>
                          <a:pt x="290513" y="2272776"/>
                        </a:cubicBezTo>
                        <a:cubicBezTo>
                          <a:pt x="292758" y="2268286"/>
                          <a:pt x="293030" y="2262979"/>
                          <a:pt x="295275" y="2258489"/>
                        </a:cubicBezTo>
                        <a:cubicBezTo>
                          <a:pt x="297835" y="2253369"/>
                          <a:pt x="302475" y="2249432"/>
                          <a:pt x="304800" y="2244201"/>
                        </a:cubicBezTo>
                        <a:cubicBezTo>
                          <a:pt x="308878" y="2235026"/>
                          <a:pt x="311150" y="2225151"/>
                          <a:pt x="314325" y="2215626"/>
                        </a:cubicBezTo>
                        <a:cubicBezTo>
                          <a:pt x="315913" y="2210864"/>
                          <a:pt x="316303" y="2205516"/>
                          <a:pt x="319088" y="2201339"/>
                        </a:cubicBezTo>
                        <a:lnTo>
                          <a:pt x="347663" y="2158476"/>
                        </a:lnTo>
                        <a:lnTo>
                          <a:pt x="357188" y="2144189"/>
                        </a:lnTo>
                        <a:cubicBezTo>
                          <a:pt x="358775" y="2129901"/>
                          <a:pt x="359764" y="2115534"/>
                          <a:pt x="361950" y="2101326"/>
                        </a:cubicBezTo>
                        <a:cubicBezTo>
                          <a:pt x="362945" y="2094857"/>
                          <a:pt x="365787" y="2088756"/>
                          <a:pt x="366713" y="2082276"/>
                        </a:cubicBezTo>
                        <a:cubicBezTo>
                          <a:pt x="371441" y="2049183"/>
                          <a:pt x="370028" y="2032362"/>
                          <a:pt x="376238" y="2001314"/>
                        </a:cubicBezTo>
                        <a:cubicBezTo>
                          <a:pt x="377223" y="1996391"/>
                          <a:pt x="379782" y="1991896"/>
                          <a:pt x="381000" y="1987026"/>
                        </a:cubicBezTo>
                        <a:cubicBezTo>
                          <a:pt x="382963" y="1979173"/>
                          <a:pt x="384432" y="1971198"/>
                          <a:pt x="385763" y="1963214"/>
                        </a:cubicBezTo>
                        <a:cubicBezTo>
                          <a:pt x="387608" y="1952141"/>
                          <a:pt x="388001" y="1940814"/>
                          <a:pt x="390525" y="1929876"/>
                        </a:cubicBezTo>
                        <a:cubicBezTo>
                          <a:pt x="392783" y="1920093"/>
                          <a:pt x="396875" y="1910826"/>
                          <a:pt x="400050" y="1901301"/>
                        </a:cubicBezTo>
                        <a:cubicBezTo>
                          <a:pt x="401638" y="1896539"/>
                          <a:pt x="402028" y="1891191"/>
                          <a:pt x="404813" y="1887014"/>
                        </a:cubicBezTo>
                        <a:lnTo>
                          <a:pt x="414338" y="1872726"/>
                        </a:lnTo>
                        <a:cubicBezTo>
                          <a:pt x="415925" y="1867964"/>
                          <a:pt x="418477" y="1863420"/>
                          <a:pt x="419100" y="1858439"/>
                        </a:cubicBezTo>
                        <a:cubicBezTo>
                          <a:pt x="425854" y="1804404"/>
                          <a:pt x="419877" y="1808776"/>
                          <a:pt x="428625" y="1767951"/>
                        </a:cubicBezTo>
                        <a:cubicBezTo>
                          <a:pt x="431368" y="1755151"/>
                          <a:pt x="428893" y="1739107"/>
                          <a:pt x="438150" y="1729851"/>
                        </a:cubicBezTo>
                        <a:cubicBezTo>
                          <a:pt x="456486" y="1711517"/>
                          <a:pt x="448702" y="1721168"/>
                          <a:pt x="461963" y="1701276"/>
                        </a:cubicBezTo>
                        <a:cubicBezTo>
                          <a:pt x="463490" y="1695166"/>
                          <a:pt x="468069" y="1674776"/>
                          <a:pt x="471488" y="1667939"/>
                        </a:cubicBezTo>
                        <a:cubicBezTo>
                          <a:pt x="474048" y="1662819"/>
                          <a:pt x="477838" y="1658414"/>
                          <a:pt x="481013" y="1653651"/>
                        </a:cubicBezTo>
                        <a:lnTo>
                          <a:pt x="490538" y="1625076"/>
                        </a:lnTo>
                        <a:cubicBezTo>
                          <a:pt x="494411" y="1613456"/>
                          <a:pt x="495593" y="1605733"/>
                          <a:pt x="504825" y="1596501"/>
                        </a:cubicBezTo>
                        <a:cubicBezTo>
                          <a:pt x="508872" y="1592454"/>
                          <a:pt x="514350" y="1590151"/>
                          <a:pt x="519113" y="1586976"/>
                        </a:cubicBezTo>
                        <a:cubicBezTo>
                          <a:pt x="539556" y="1556311"/>
                          <a:pt x="542097" y="1559441"/>
                          <a:pt x="547688" y="1520301"/>
                        </a:cubicBezTo>
                        <a:cubicBezTo>
                          <a:pt x="549528" y="1507419"/>
                          <a:pt x="555294" y="1458886"/>
                          <a:pt x="561975" y="1448864"/>
                        </a:cubicBezTo>
                        <a:cubicBezTo>
                          <a:pt x="565150" y="1444101"/>
                          <a:pt x="566646" y="1437610"/>
                          <a:pt x="571500" y="1434576"/>
                        </a:cubicBezTo>
                        <a:cubicBezTo>
                          <a:pt x="580014" y="1429255"/>
                          <a:pt x="600075" y="1425051"/>
                          <a:pt x="600075" y="1425051"/>
                        </a:cubicBezTo>
                        <a:cubicBezTo>
                          <a:pt x="604838" y="1420289"/>
                          <a:pt x="611092" y="1416652"/>
                          <a:pt x="614363" y="1410764"/>
                        </a:cubicBezTo>
                        <a:cubicBezTo>
                          <a:pt x="619239" y="1401987"/>
                          <a:pt x="620713" y="1391714"/>
                          <a:pt x="623888" y="1382189"/>
                        </a:cubicBezTo>
                        <a:cubicBezTo>
                          <a:pt x="625475" y="1377426"/>
                          <a:pt x="625865" y="1372078"/>
                          <a:pt x="628650" y="1367901"/>
                        </a:cubicBezTo>
                        <a:cubicBezTo>
                          <a:pt x="631825" y="1363139"/>
                          <a:pt x="633867" y="1357383"/>
                          <a:pt x="638175" y="1353614"/>
                        </a:cubicBezTo>
                        <a:cubicBezTo>
                          <a:pt x="676940" y="1319695"/>
                          <a:pt x="657395" y="1350979"/>
                          <a:pt x="681038" y="1315514"/>
                        </a:cubicBezTo>
                        <a:cubicBezTo>
                          <a:pt x="686173" y="1307812"/>
                          <a:pt x="691495" y="1300128"/>
                          <a:pt x="695325" y="1291701"/>
                        </a:cubicBezTo>
                        <a:cubicBezTo>
                          <a:pt x="699480" y="1282561"/>
                          <a:pt x="696496" y="1268695"/>
                          <a:pt x="704850" y="1263126"/>
                        </a:cubicBezTo>
                        <a:lnTo>
                          <a:pt x="719138" y="1253601"/>
                        </a:lnTo>
                        <a:cubicBezTo>
                          <a:pt x="773334" y="1172306"/>
                          <a:pt x="704835" y="1273267"/>
                          <a:pt x="757238" y="1201214"/>
                        </a:cubicBezTo>
                        <a:cubicBezTo>
                          <a:pt x="763971" y="1191956"/>
                          <a:pt x="769938" y="1182164"/>
                          <a:pt x="776288" y="1172639"/>
                        </a:cubicBezTo>
                        <a:cubicBezTo>
                          <a:pt x="779463" y="1167876"/>
                          <a:pt x="781050" y="1161526"/>
                          <a:pt x="785813" y="1158351"/>
                        </a:cubicBezTo>
                        <a:lnTo>
                          <a:pt x="800100" y="1148826"/>
                        </a:lnTo>
                        <a:cubicBezTo>
                          <a:pt x="808202" y="1124525"/>
                          <a:pt x="799692" y="1142952"/>
                          <a:pt x="819150" y="1120251"/>
                        </a:cubicBezTo>
                        <a:cubicBezTo>
                          <a:pt x="824316" y="1114224"/>
                          <a:pt x="828824" y="1107660"/>
                          <a:pt x="833438" y="1101201"/>
                        </a:cubicBezTo>
                        <a:cubicBezTo>
                          <a:pt x="836765" y="1096544"/>
                          <a:pt x="838916" y="1090961"/>
                          <a:pt x="842963" y="1086914"/>
                        </a:cubicBezTo>
                        <a:cubicBezTo>
                          <a:pt x="847010" y="1082867"/>
                          <a:pt x="852488" y="1080564"/>
                          <a:pt x="857250" y="1077389"/>
                        </a:cubicBezTo>
                        <a:cubicBezTo>
                          <a:pt x="864595" y="1055355"/>
                          <a:pt x="858348" y="1069918"/>
                          <a:pt x="871538" y="1048814"/>
                        </a:cubicBezTo>
                        <a:cubicBezTo>
                          <a:pt x="873866" y="1045088"/>
                          <a:pt x="889905" y="1017248"/>
                          <a:pt x="895350" y="1010714"/>
                        </a:cubicBezTo>
                        <a:cubicBezTo>
                          <a:pt x="899662" y="1005540"/>
                          <a:pt x="904464" y="1000738"/>
                          <a:pt x="909638" y="996426"/>
                        </a:cubicBezTo>
                        <a:cubicBezTo>
                          <a:pt x="914035" y="992762"/>
                          <a:pt x="919528" y="990565"/>
                          <a:pt x="923925" y="986901"/>
                        </a:cubicBezTo>
                        <a:cubicBezTo>
                          <a:pt x="960594" y="956344"/>
                          <a:pt x="917028" y="986738"/>
                          <a:pt x="952500" y="963089"/>
                        </a:cubicBezTo>
                        <a:cubicBezTo>
                          <a:pt x="955675" y="956739"/>
                          <a:pt x="959228" y="950564"/>
                          <a:pt x="962025" y="944039"/>
                        </a:cubicBezTo>
                        <a:cubicBezTo>
                          <a:pt x="967835" y="930482"/>
                          <a:pt x="964873" y="926904"/>
                          <a:pt x="976313" y="915464"/>
                        </a:cubicBezTo>
                        <a:cubicBezTo>
                          <a:pt x="981926" y="909851"/>
                          <a:pt x="989013" y="905939"/>
                          <a:pt x="995363" y="901176"/>
                        </a:cubicBezTo>
                        <a:cubicBezTo>
                          <a:pt x="995405" y="901008"/>
                          <a:pt x="1002609" y="870118"/>
                          <a:pt x="1004888" y="867839"/>
                        </a:cubicBezTo>
                        <a:cubicBezTo>
                          <a:pt x="1008438" y="864289"/>
                          <a:pt x="1014685" y="865321"/>
                          <a:pt x="1019175" y="863076"/>
                        </a:cubicBezTo>
                        <a:cubicBezTo>
                          <a:pt x="1029182" y="858072"/>
                          <a:pt x="1041046" y="847883"/>
                          <a:pt x="1047750" y="839264"/>
                        </a:cubicBezTo>
                        <a:cubicBezTo>
                          <a:pt x="1054778" y="830228"/>
                          <a:pt x="1063180" y="821549"/>
                          <a:pt x="1066800" y="810689"/>
                        </a:cubicBezTo>
                        <a:cubicBezTo>
                          <a:pt x="1070674" y="799068"/>
                          <a:pt x="1071856" y="791346"/>
                          <a:pt x="1081088" y="782114"/>
                        </a:cubicBezTo>
                        <a:cubicBezTo>
                          <a:pt x="1092051" y="771151"/>
                          <a:pt x="1099851" y="771470"/>
                          <a:pt x="1114425" y="767826"/>
                        </a:cubicBezTo>
                        <a:cubicBezTo>
                          <a:pt x="1128473" y="758461"/>
                          <a:pt x="1131541" y="757765"/>
                          <a:pt x="1143000" y="744014"/>
                        </a:cubicBezTo>
                        <a:cubicBezTo>
                          <a:pt x="1146664" y="739617"/>
                          <a:pt x="1148128" y="733390"/>
                          <a:pt x="1152525" y="729726"/>
                        </a:cubicBezTo>
                        <a:cubicBezTo>
                          <a:pt x="1197803" y="691993"/>
                          <a:pt x="1144509" y="752029"/>
                          <a:pt x="1190625" y="705914"/>
                        </a:cubicBezTo>
                        <a:cubicBezTo>
                          <a:pt x="1216576" y="679964"/>
                          <a:pt x="1191912" y="691198"/>
                          <a:pt x="1219200" y="682101"/>
                        </a:cubicBezTo>
                        <a:cubicBezTo>
                          <a:pt x="1236799" y="655703"/>
                          <a:pt x="1218656" y="676583"/>
                          <a:pt x="1243013" y="663051"/>
                        </a:cubicBezTo>
                        <a:cubicBezTo>
                          <a:pt x="1253020" y="657492"/>
                          <a:pt x="1271588" y="644001"/>
                          <a:pt x="1271588" y="644001"/>
                        </a:cubicBezTo>
                        <a:cubicBezTo>
                          <a:pt x="1276350" y="637651"/>
                          <a:pt x="1280709" y="630977"/>
                          <a:pt x="1285875" y="624951"/>
                        </a:cubicBezTo>
                        <a:cubicBezTo>
                          <a:pt x="1290258" y="619837"/>
                          <a:pt x="1296028" y="615980"/>
                          <a:pt x="1300163" y="610664"/>
                        </a:cubicBezTo>
                        <a:cubicBezTo>
                          <a:pt x="1310349" y="597568"/>
                          <a:pt x="1318532" y="577780"/>
                          <a:pt x="1333500" y="567801"/>
                        </a:cubicBezTo>
                        <a:cubicBezTo>
                          <a:pt x="1337677" y="565016"/>
                          <a:pt x="1343174" y="565016"/>
                          <a:pt x="1347788" y="563039"/>
                        </a:cubicBezTo>
                        <a:cubicBezTo>
                          <a:pt x="1354314" y="560242"/>
                          <a:pt x="1360674" y="557036"/>
                          <a:pt x="1366838" y="553514"/>
                        </a:cubicBezTo>
                        <a:cubicBezTo>
                          <a:pt x="1371808" y="550674"/>
                          <a:pt x="1375895" y="546314"/>
                          <a:pt x="1381125" y="543989"/>
                        </a:cubicBezTo>
                        <a:cubicBezTo>
                          <a:pt x="1404433" y="533630"/>
                          <a:pt x="1407442" y="536094"/>
                          <a:pt x="1428750" y="529701"/>
                        </a:cubicBezTo>
                        <a:cubicBezTo>
                          <a:pt x="1438367" y="526816"/>
                          <a:pt x="1457325" y="520176"/>
                          <a:pt x="1457325" y="520176"/>
                        </a:cubicBezTo>
                        <a:cubicBezTo>
                          <a:pt x="1462088" y="515414"/>
                          <a:pt x="1467698" y="511370"/>
                          <a:pt x="1471613" y="505889"/>
                        </a:cubicBezTo>
                        <a:cubicBezTo>
                          <a:pt x="1475740" y="500112"/>
                          <a:pt x="1477616" y="493003"/>
                          <a:pt x="1481138" y="486839"/>
                        </a:cubicBezTo>
                        <a:cubicBezTo>
                          <a:pt x="1486545" y="477377"/>
                          <a:pt x="1495857" y="464326"/>
                          <a:pt x="1504950" y="458264"/>
                        </a:cubicBezTo>
                        <a:cubicBezTo>
                          <a:pt x="1509127" y="455479"/>
                          <a:pt x="1514849" y="455939"/>
                          <a:pt x="1519238" y="453501"/>
                        </a:cubicBezTo>
                        <a:cubicBezTo>
                          <a:pt x="1529245" y="447942"/>
                          <a:pt x="1538288" y="440801"/>
                          <a:pt x="1547813" y="434451"/>
                        </a:cubicBezTo>
                        <a:cubicBezTo>
                          <a:pt x="1552575" y="431276"/>
                          <a:pt x="1556981" y="427486"/>
                          <a:pt x="1562100" y="424926"/>
                        </a:cubicBezTo>
                        <a:cubicBezTo>
                          <a:pt x="1568450" y="421751"/>
                          <a:pt x="1574986" y="418923"/>
                          <a:pt x="1581150" y="415401"/>
                        </a:cubicBezTo>
                        <a:cubicBezTo>
                          <a:pt x="1586120" y="412561"/>
                          <a:pt x="1590318" y="408436"/>
                          <a:pt x="1595438" y="405876"/>
                        </a:cubicBezTo>
                        <a:cubicBezTo>
                          <a:pt x="1602267" y="402461"/>
                          <a:pt x="1622676" y="397876"/>
                          <a:pt x="1628775" y="396351"/>
                        </a:cubicBezTo>
                        <a:cubicBezTo>
                          <a:pt x="1631950" y="390001"/>
                          <a:pt x="1633280" y="382321"/>
                          <a:pt x="1638300" y="377301"/>
                        </a:cubicBezTo>
                        <a:cubicBezTo>
                          <a:pt x="1643320" y="372281"/>
                          <a:pt x="1651186" y="371298"/>
                          <a:pt x="1657350" y="367776"/>
                        </a:cubicBezTo>
                        <a:cubicBezTo>
                          <a:pt x="1662320" y="364936"/>
                          <a:pt x="1666208" y="360061"/>
                          <a:pt x="1671638" y="358251"/>
                        </a:cubicBezTo>
                        <a:cubicBezTo>
                          <a:pt x="1680799" y="355198"/>
                          <a:pt x="1690712" y="355216"/>
                          <a:pt x="1700213" y="353489"/>
                        </a:cubicBezTo>
                        <a:cubicBezTo>
                          <a:pt x="1708177" y="352041"/>
                          <a:pt x="1716088" y="350314"/>
                          <a:pt x="1724025" y="348726"/>
                        </a:cubicBezTo>
                        <a:cubicBezTo>
                          <a:pt x="1728788" y="345551"/>
                          <a:pt x="1734544" y="343509"/>
                          <a:pt x="1738313" y="339201"/>
                        </a:cubicBezTo>
                        <a:cubicBezTo>
                          <a:pt x="1746166" y="330226"/>
                          <a:pt x="1758054" y="303892"/>
                          <a:pt x="1771650" y="296339"/>
                        </a:cubicBezTo>
                        <a:cubicBezTo>
                          <a:pt x="1780427" y="291463"/>
                          <a:pt x="1790700" y="289989"/>
                          <a:pt x="1800225" y="286814"/>
                        </a:cubicBezTo>
                        <a:cubicBezTo>
                          <a:pt x="1804988" y="285226"/>
                          <a:pt x="1810336" y="284836"/>
                          <a:pt x="1814513" y="282051"/>
                        </a:cubicBezTo>
                        <a:cubicBezTo>
                          <a:pt x="1832977" y="269741"/>
                          <a:pt x="1823370" y="274336"/>
                          <a:pt x="1843088" y="267764"/>
                        </a:cubicBezTo>
                        <a:cubicBezTo>
                          <a:pt x="1847850" y="263001"/>
                          <a:pt x="1852201" y="257788"/>
                          <a:pt x="1857375" y="253476"/>
                        </a:cubicBezTo>
                        <a:cubicBezTo>
                          <a:pt x="1861772" y="249812"/>
                          <a:pt x="1867615" y="247998"/>
                          <a:pt x="1871663" y="243951"/>
                        </a:cubicBezTo>
                        <a:cubicBezTo>
                          <a:pt x="1875710" y="239904"/>
                          <a:pt x="1877524" y="234061"/>
                          <a:pt x="1881188" y="229664"/>
                        </a:cubicBezTo>
                        <a:cubicBezTo>
                          <a:pt x="1887787" y="221745"/>
                          <a:pt x="1899844" y="210259"/>
                          <a:pt x="1909763" y="205851"/>
                        </a:cubicBezTo>
                        <a:cubicBezTo>
                          <a:pt x="1909773" y="205847"/>
                          <a:pt x="1945476" y="193947"/>
                          <a:pt x="1952625" y="191564"/>
                        </a:cubicBezTo>
                        <a:lnTo>
                          <a:pt x="1966913" y="186801"/>
                        </a:lnTo>
                        <a:cubicBezTo>
                          <a:pt x="1975886" y="177828"/>
                          <a:pt x="1983552" y="168294"/>
                          <a:pt x="1995488" y="162989"/>
                        </a:cubicBezTo>
                        <a:cubicBezTo>
                          <a:pt x="2004663" y="158911"/>
                          <a:pt x="2024063" y="153464"/>
                          <a:pt x="2024063" y="153464"/>
                        </a:cubicBezTo>
                        <a:cubicBezTo>
                          <a:pt x="2035907" y="145568"/>
                          <a:pt x="2043587" y="139594"/>
                          <a:pt x="2057400" y="134414"/>
                        </a:cubicBezTo>
                        <a:cubicBezTo>
                          <a:pt x="2070048" y="129671"/>
                          <a:pt x="2093258" y="127242"/>
                          <a:pt x="2105025" y="124889"/>
                        </a:cubicBezTo>
                        <a:cubicBezTo>
                          <a:pt x="2111443" y="123605"/>
                          <a:pt x="2117657" y="121410"/>
                          <a:pt x="2124075" y="120126"/>
                        </a:cubicBezTo>
                        <a:cubicBezTo>
                          <a:pt x="2133544" y="118232"/>
                          <a:pt x="2143125" y="116951"/>
                          <a:pt x="2152650" y="115364"/>
                        </a:cubicBezTo>
                        <a:cubicBezTo>
                          <a:pt x="2157413" y="113776"/>
                          <a:pt x="2162095" y="111922"/>
                          <a:pt x="2166938" y="110601"/>
                        </a:cubicBezTo>
                        <a:cubicBezTo>
                          <a:pt x="2179568" y="107156"/>
                          <a:pt x="2205038" y="101076"/>
                          <a:pt x="2205038" y="101076"/>
                        </a:cubicBezTo>
                        <a:cubicBezTo>
                          <a:pt x="2214563" y="91551"/>
                          <a:pt x="2220834" y="76761"/>
                          <a:pt x="2233613" y="72501"/>
                        </a:cubicBezTo>
                        <a:cubicBezTo>
                          <a:pt x="2243138" y="69326"/>
                          <a:pt x="2253834" y="68545"/>
                          <a:pt x="2262188" y="62976"/>
                        </a:cubicBezTo>
                        <a:cubicBezTo>
                          <a:pt x="2280512" y="50760"/>
                          <a:pt x="2274679" y="52029"/>
                          <a:pt x="2300288" y="48689"/>
                        </a:cubicBezTo>
                        <a:cubicBezTo>
                          <a:pt x="2328797" y="44971"/>
                          <a:pt x="2386013" y="39164"/>
                          <a:pt x="2386013" y="39164"/>
                        </a:cubicBezTo>
                        <a:cubicBezTo>
                          <a:pt x="2420262" y="27746"/>
                          <a:pt x="2377498" y="41597"/>
                          <a:pt x="2419350" y="29639"/>
                        </a:cubicBezTo>
                        <a:cubicBezTo>
                          <a:pt x="2424177" y="28260"/>
                          <a:pt x="2428768" y="26094"/>
                          <a:pt x="2433638" y="24876"/>
                        </a:cubicBezTo>
                        <a:cubicBezTo>
                          <a:pt x="2452201" y="20235"/>
                          <a:pt x="2471982" y="18038"/>
                          <a:pt x="2490788" y="15351"/>
                        </a:cubicBezTo>
                        <a:cubicBezTo>
                          <a:pt x="2531505" y="1779"/>
                          <a:pt x="2509400" y="7071"/>
                          <a:pt x="2557463" y="1064"/>
                        </a:cubicBezTo>
                        <a:cubicBezTo>
                          <a:pt x="2616200" y="4239"/>
                          <a:pt x="2677871" y="-8012"/>
                          <a:pt x="2733675" y="10589"/>
                        </a:cubicBezTo>
                        <a:lnTo>
                          <a:pt x="2762250" y="20114"/>
                        </a:lnTo>
                        <a:cubicBezTo>
                          <a:pt x="2812709" y="36933"/>
                          <a:pt x="2771563" y="24669"/>
                          <a:pt x="2890838" y="29639"/>
                        </a:cubicBezTo>
                        <a:cubicBezTo>
                          <a:pt x="2898775" y="31226"/>
                          <a:pt x="2907622" y="30385"/>
                          <a:pt x="2914650" y="34401"/>
                        </a:cubicBezTo>
                        <a:cubicBezTo>
                          <a:pt x="2929439" y="42852"/>
                          <a:pt x="2920190" y="52041"/>
                          <a:pt x="2928938" y="62976"/>
                        </a:cubicBezTo>
                        <a:cubicBezTo>
                          <a:pt x="2932514" y="67445"/>
                          <a:pt x="2937964" y="70246"/>
                          <a:pt x="2943225" y="72501"/>
                        </a:cubicBezTo>
                        <a:cubicBezTo>
                          <a:pt x="2949241" y="75079"/>
                          <a:pt x="2955885" y="75844"/>
                          <a:pt x="2962275" y="77264"/>
                        </a:cubicBezTo>
                        <a:cubicBezTo>
                          <a:pt x="2987333" y="82832"/>
                          <a:pt x="2991612" y="82815"/>
                          <a:pt x="3019425" y="86789"/>
                        </a:cubicBezTo>
                        <a:cubicBezTo>
                          <a:pt x="3028950" y="89964"/>
                          <a:pt x="3043510" y="87334"/>
                          <a:pt x="3048000" y="96314"/>
                        </a:cubicBezTo>
                        <a:cubicBezTo>
                          <a:pt x="3049458" y="99231"/>
                          <a:pt x="3062154" y="126591"/>
                          <a:pt x="3067050" y="129651"/>
                        </a:cubicBezTo>
                        <a:cubicBezTo>
                          <a:pt x="3075564" y="134972"/>
                          <a:pt x="3085721" y="137525"/>
                          <a:pt x="3095625" y="139176"/>
                        </a:cubicBezTo>
                        <a:cubicBezTo>
                          <a:pt x="3105150" y="140764"/>
                          <a:pt x="3114832" y="141597"/>
                          <a:pt x="3124200" y="143939"/>
                        </a:cubicBezTo>
                        <a:cubicBezTo>
                          <a:pt x="3133940" y="146374"/>
                          <a:pt x="3152775" y="153464"/>
                          <a:pt x="3152775" y="153464"/>
                        </a:cubicBezTo>
                        <a:lnTo>
                          <a:pt x="3162300" y="172514"/>
                        </a:lnTo>
                      </a:path>
                    </a:pathLst>
                  </a:cu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ja-JP" altLang="en-US" sz="3600" dirty="0"/>
                  </a:p>
                </p:txBody>
              </p:sp>
              <p:sp>
                <p:nvSpPr>
                  <p:cNvPr id="93" name="フリーフォーム 92"/>
                  <p:cNvSpPr/>
                  <p:nvPr/>
                </p:nvSpPr>
                <p:spPr>
                  <a:xfrm>
                    <a:off x="24290905" y="12727643"/>
                    <a:ext cx="2632633" cy="527635"/>
                  </a:xfrm>
                  <a:custGeom>
                    <a:avLst/>
                    <a:gdLst>
                      <a:gd name="connsiteX0" fmla="*/ 0 w 2628900"/>
                      <a:gd name="connsiteY0" fmla="*/ 0 h 538162"/>
                      <a:gd name="connsiteX1" fmla="*/ 28575 w 2628900"/>
                      <a:gd name="connsiteY1" fmla="*/ 4762 h 538162"/>
                      <a:gd name="connsiteX2" fmla="*/ 57150 w 2628900"/>
                      <a:gd name="connsiteY2" fmla="*/ 23812 h 538162"/>
                      <a:gd name="connsiteX3" fmla="*/ 109538 w 2628900"/>
                      <a:gd name="connsiteY3" fmla="*/ 38100 h 538162"/>
                      <a:gd name="connsiteX4" fmla="*/ 138113 w 2628900"/>
                      <a:gd name="connsiteY4" fmla="*/ 57150 h 538162"/>
                      <a:gd name="connsiteX5" fmla="*/ 185738 w 2628900"/>
                      <a:gd name="connsiteY5" fmla="*/ 66675 h 538162"/>
                      <a:gd name="connsiteX6" fmla="*/ 200025 w 2628900"/>
                      <a:gd name="connsiteY6" fmla="*/ 71437 h 538162"/>
                      <a:gd name="connsiteX7" fmla="*/ 219075 w 2628900"/>
                      <a:gd name="connsiteY7" fmla="*/ 80962 h 538162"/>
                      <a:gd name="connsiteX8" fmla="*/ 233363 w 2628900"/>
                      <a:gd name="connsiteY8" fmla="*/ 100012 h 538162"/>
                      <a:gd name="connsiteX9" fmla="*/ 242888 w 2628900"/>
                      <a:gd name="connsiteY9" fmla="*/ 114300 h 538162"/>
                      <a:gd name="connsiteX10" fmla="*/ 271463 w 2628900"/>
                      <a:gd name="connsiteY10" fmla="*/ 128587 h 538162"/>
                      <a:gd name="connsiteX11" fmla="*/ 285750 w 2628900"/>
                      <a:gd name="connsiteY11" fmla="*/ 138112 h 538162"/>
                      <a:gd name="connsiteX12" fmla="*/ 314325 w 2628900"/>
                      <a:gd name="connsiteY12" fmla="*/ 147637 h 538162"/>
                      <a:gd name="connsiteX13" fmla="*/ 328613 w 2628900"/>
                      <a:gd name="connsiteY13" fmla="*/ 157162 h 538162"/>
                      <a:gd name="connsiteX14" fmla="*/ 338138 w 2628900"/>
                      <a:gd name="connsiteY14" fmla="*/ 171450 h 538162"/>
                      <a:gd name="connsiteX15" fmla="*/ 352425 w 2628900"/>
                      <a:gd name="connsiteY15" fmla="*/ 176212 h 538162"/>
                      <a:gd name="connsiteX16" fmla="*/ 381000 w 2628900"/>
                      <a:gd name="connsiteY16" fmla="*/ 195262 h 538162"/>
                      <a:gd name="connsiteX17" fmla="*/ 419100 w 2628900"/>
                      <a:gd name="connsiteY17" fmla="*/ 228600 h 538162"/>
                      <a:gd name="connsiteX18" fmla="*/ 471488 w 2628900"/>
                      <a:gd name="connsiteY18" fmla="*/ 238125 h 538162"/>
                      <a:gd name="connsiteX19" fmla="*/ 500063 w 2628900"/>
                      <a:gd name="connsiteY19" fmla="*/ 252412 h 538162"/>
                      <a:gd name="connsiteX20" fmla="*/ 528638 w 2628900"/>
                      <a:gd name="connsiteY20" fmla="*/ 261937 h 538162"/>
                      <a:gd name="connsiteX21" fmla="*/ 542925 w 2628900"/>
                      <a:gd name="connsiteY21" fmla="*/ 266700 h 538162"/>
                      <a:gd name="connsiteX22" fmla="*/ 566738 w 2628900"/>
                      <a:gd name="connsiteY22" fmla="*/ 271462 h 538162"/>
                      <a:gd name="connsiteX23" fmla="*/ 581025 w 2628900"/>
                      <a:gd name="connsiteY23" fmla="*/ 276225 h 538162"/>
                      <a:gd name="connsiteX24" fmla="*/ 619125 w 2628900"/>
                      <a:gd name="connsiteY24" fmla="*/ 285750 h 538162"/>
                      <a:gd name="connsiteX25" fmla="*/ 628650 w 2628900"/>
                      <a:gd name="connsiteY25" fmla="*/ 300037 h 538162"/>
                      <a:gd name="connsiteX26" fmla="*/ 638175 w 2628900"/>
                      <a:gd name="connsiteY26" fmla="*/ 328612 h 538162"/>
                      <a:gd name="connsiteX27" fmla="*/ 666750 w 2628900"/>
                      <a:gd name="connsiteY27" fmla="*/ 347662 h 538162"/>
                      <a:gd name="connsiteX28" fmla="*/ 685800 w 2628900"/>
                      <a:gd name="connsiteY28" fmla="*/ 357187 h 538162"/>
                      <a:gd name="connsiteX29" fmla="*/ 714375 w 2628900"/>
                      <a:gd name="connsiteY29" fmla="*/ 366712 h 538162"/>
                      <a:gd name="connsiteX30" fmla="*/ 795338 w 2628900"/>
                      <a:gd name="connsiteY30" fmla="*/ 381000 h 538162"/>
                      <a:gd name="connsiteX31" fmla="*/ 823913 w 2628900"/>
                      <a:gd name="connsiteY31" fmla="*/ 390525 h 538162"/>
                      <a:gd name="connsiteX32" fmla="*/ 847725 w 2628900"/>
                      <a:gd name="connsiteY32" fmla="*/ 400050 h 538162"/>
                      <a:gd name="connsiteX33" fmla="*/ 881063 w 2628900"/>
                      <a:gd name="connsiteY33" fmla="*/ 414337 h 538162"/>
                      <a:gd name="connsiteX34" fmla="*/ 895350 w 2628900"/>
                      <a:gd name="connsiteY34" fmla="*/ 433387 h 538162"/>
                      <a:gd name="connsiteX35" fmla="*/ 962025 w 2628900"/>
                      <a:gd name="connsiteY35" fmla="*/ 461962 h 538162"/>
                      <a:gd name="connsiteX36" fmla="*/ 1009650 w 2628900"/>
                      <a:gd name="connsiteY36" fmla="*/ 466725 h 538162"/>
                      <a:gd name="connsiteX37" fmla="*/ 1038225 w 2628900"/>
                      <a:gd name="connsiteY37" fmla="*/ 481012 h 538162"/>
                      <a:gd name="connsiteX38" fmla="*/ 1066800 w 2628900"/>
                      <a:gd name="connsiteY38" fmla="*/ 490537 h 538162"/>
                      <a:gd name="connsiteX39" fmla="*/ 1214438 w 2628900"/>
                      <a:gd name="connsiteY39" fmla="*/ 500062 h 538162"/>
                      <a:gd name="connsiteX40" fmla="*/ 1233488 w 2628900"/>
                      <a:gd name="connsiteY40" fmla="*/ 504825 h 538162"/>
                      <a:gd name="connsiteX41" fmla="*/ 1338263 w 2628900"/>
                      <a:gd name="connsiteY41" fmla="*/ 514350 h 538162"/>
                      <a:gd name="connsiteX42" fmla="*/ 1376363 w 2628900"/>
                      <a:gd name="connsiteY42" fmla="*/ 523875 h 538162"/>
                      <a:gd name="connsiteX43" fmla="*/ 1400175 w 2628900"/>
                      <a:gd name="connsiteY43" fmla="*/ 528637 h 538162"/>
                      <a:gd name="connsiteX44" fmla="*/ 1414463 w 2628900"/>
                      <a:gd name="connsiteY44" fmla="*/ 533400 h 538162"/>
                      <a:gd name="connsiteX45" fmla="*/ 1447800 w 2628900"/>
                      <a:gd name="connsiteY45" fmla="*/ 538162 h 538162"/>
                      <a:gd name="connsiteX46" fmla="*/ 1590675 w 2628900"/>
                      <a:gd name="connsiteY46" fmla="*/ 533400 h 538162"/>
                      <a:gd name="connsiteX47" fmla="*/ 1609725 w 2628900"/>
                      <a:gd name="connsiteY47" fmla="*/ 528637 h 538162"/>
                      <a:gd name="connsiteX48" fmla="*/ 1624013 w 2628900"/>
                      <a:gd name="connsiteY48" fmla="*/ 523875 h 538162"/>
                      <a:gd name="connsiteX49" fmla="*/ 2109788 w 2628900"/>
                      <a:gd name="connsiteY49" fmla="*/ 519112 h 538162"/>
                      <a:gd name="connsiteX50" fmla="*/ 2124075 w 2628900"/>
                      <a:gd name="connsiteY50" fmla="*/ 514350 h 538162"/>
                      <a:gd name="connsiteX51" fmla="*/ 2347913 w 2628900"/>
                      <a:gd name="connsiteY51" fmla="*/ 514350 h 538162"/>
                      <a:gd name="connsiteX52" fmla="*/ 2628900 w 2628900"/>
                      <a:gd name="connsiteY52" fmla="*/ 514350 h 538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2628900" h="538162">
                        <a:moveTo>
                          <a:pt x="0" y="0"/>
                        </a:moveTo>
                        <a:cubicBezTo>
                          <a:pt x="9525" y="1587"/>
                          <a:pt x="19661" y="1048"/>
                          <a:pt x="28575" y="4762"/>
                        </a:cubicBezTo>
                        <a:cubicBezTo>
                          <a:pt x="39142" y="9165"/>
                          <a:pt x="45925" y="21567"/>
                          <a:pt x="57150" y="23812"/>
                        </a:cubicBezTo>
                        <a:cubicBezTo>
                          <a:pt x="69929" y="26368"/>
                          <a:pt x="99181" y="31195"/>
                          <a:pt x="109538" y="38100"/>
                        </a:cubicBezTo>
                        <a:cubicBezTo>
                          <a:pt x="119063" y="44450"/>
                          <a:pt x="126821" y="55268"/>
                          <a:pt x="138113" y="57150"/>
                        </a:cubicBezTo>
                        <a:cubicBezTo>
                          <a:pt x="160577" y="60894"/>
                          <a:pt x="165839" y="60989"/>
                          <a:pt x="185738" y="66675"/>
                        </a:cubicBezTo>
                        <a:cubicBezTo>
                          <a:pt x="190565" y="68054"/>
                          <a:pt x="195411" y="69460"/>
                          <a:pt x="200025" y="71437"/>
                        </a:cubicBezTo>
                        <a:cubicBezTo>
                          <a:pt x="206551" y="74234"/>
                          <a:pt x="212725" y="77787"/>
                          <a:pt x="219075" y="80962"/>
                        </a:cubicBezTo>
                        <a:cubicBezTo>
                          <a:pt x="223838" y="87312"/>
                          <a:pt x="228749" y="93553"/>
                          <a:pt x="233363" y="100012"/>
                        </a:cubicBezTo>
                        <a:cubicBezTo>
                          <a:pt x="236690" y="104670"/>
                          <a:pt x="238841" y="110252"/>
                          <a:pt x="242888" y="114300"/>
                        </a:cubicBezTo>
                        <a:cubicBezTo>
                          <a:pt x="252121" y="123533"/>
                          <a:pt x="259842" y="124714"/>
                          <a:pt x="271463" y="128587"/>
                        </a:cubicBezTo>
                        <a:cubicBezTo>
                          <a:pt x="276225" y="131762"/>
                          <a:pt x="280520" y="135787"/>
                          <a:pt x="285750" y="138112"/>
                        </a:cubicBezTo>
                        <a:cubicBezTo>
                          <a:pt x="294925" y="142190"/>
                          <a:pt x="314325" y="147637"/>
                          <a:pt x="314325" y="147637"/>
                        </a:cubicBezTo>
                        <a:cubicBezTo>
                          <a:pt x="319088" y="150812"/>
                          <a:pt x="324566" y="153115"/>
                          <a:pt x="328613" y="157162"/>
                        </a:cubicBezTo>
                        <a:cubicBezTo>
                          <a:pt x="332660" y="161209"/>
                          <a:pt x="333668" y="167874"/>
                          <a:pt x="338138" y="171450"/>
                        </a:cubicBezTo>
                        <a:cubicBezTo>
                          <a:pt x="342058" y="174586"/>
                          <a:pt x="347663" y="174625"/>
                          <a:pt x="352425" y="176212"/>
                        </a:cubicBezTo>
                        <a:cubicBezTo>
                          <a:pt x="361950" y="182562"/>
                          <a:pt x="374650" y="185737"/>
                          <a:pt x="381000" y="195262"/>
                        </a:cubicBezTo>
                        <a:cubicBezTo>
                          <a:pt x="391318" y="210740"/>
                          <a:pt x="396875" y="223044"/>
                          <a:pt x="419100" y="228600"/>
                        </a:cubicBezTo>
                        <a:cubicBezTo>
                          <a:pt x="449040" y="236084"/>
                          <a:pt x="431670" y="232436"/>
                          <a:pt x="471488" y="238125"/>
                        </a:cubicBezTo>
                        <a:cubicBezTo>
                          <a:pt x="523585" y="255489"/>
                          <a:pt x="444677" y="227796"/>
                          <a:pt x="500063" y="252412"/>
                        </a:cubicBezTo>
                        <a:cubicBezTo>
                          <a:pt x="509238" y="256490"/>
                          <a:pt x="519113" y="258762"/>
                          <a:pt x="528638" y="261937"/>
                        </a:cubicBezTo>
                        <a:cubicBezTo>
                          <a:pt x="533400" y="263525"/>
                          <a:pt x="538002" y="265716"/>
                          <a:pt x="542925" y="266700"/>
                        </a:cubicBezTo>
                        <a:cubicBezTo>
                          <a:pt x="550863" y="268287"/>
                          <a:pt x="558885" y="269499"/>
                          <a:pt x="566738" y="271462"/>
                        </a:cubicBezTo>
                        <a:cubicBezTo>
                          <a:pt x="571608" y="272680"/>
                          <a:pt x="576155" y="275007"/>
                          <a:pt x="581025" y="276225"/>
                        </a:cubicBezTo>
                        <a:lnTo>
                          <a:pt x="619125" y="285750"/>
                        </a:lnTo>
                        <a:cubicBezTo>
                          <a:pt x="622300" y="290512"/>
                          <a:pt x="626325" y="294807"/>
                          <a:pt x="628650" y="300037"/>
                        </a:cubicBezTo>
                        <a:cubicBezTo>
                          <a:pt x="632728" y="309212"/>
                          <a:pt x="629821" y="323043"/>
                          <a:pt x="638175" y="328612"/>
                        </a:cubicBezTo>
                        <a:cubicBezTo>
                          <a:pt x="647700" y="334962"/>
                          <a:pt x="656511" y="342542"/>
                          <a:pt x="666750" y="347662"/>
                        </a:cubicBezTo>
                        <a:cubicBezTo>
                          <a:pt x="673100" y="350837"/>
                          <a:pt x="679208" y="354550"/>
                          <a:pt x="685800" y="357187"/>
                        </a:cubicBezTo>
                        <a:cubicBezTo>
                          <a:pt x="695122" y="360916"/>
                          <a:pt x="714375" y="366712"/>
                          <a:pt x="714375" y="366712"/>
                        </a:cubicBezTo>
                        <a:cubicBezTo>
                          <a:pt x="750031" y="390482"/>
                          <a:pt x="711946" y="368491"/>
                          <a:pt x="795338" y="381000"/>
                        </a:cubicBezTo>
                        <a:cubicBezTo>
                          <a:pt x="805267" y="382489"/>
                          <a:pt x="814591" y="386796"/>
                          <a:pt x="823913" y="390525"/>
                        </a:cubicBezTo>
                        <a:cubicBezTo>
                          <a:pt x="831850" y="393700"/>
                          <a:pt x="839913" y="396578"/>
                          <a:pt x="847725" y="400050"/>
                        </a:cubicBezTo>
                        <a:cubicBezTo>
                          <a:pt x="883029" y="415741"/>
                          <a:pt x="851721" y="404558"/>
                          <a:pt x="881063" y="414337"/>
                        </a:cubicBezTo>
                        <a:cubicBezTo>
                          <a:pt x="885825" y="420687"/>
                          <a:pt x="888931" y="428718"/>
                          <a:pt x="895350" y="433387"/>
                        </a:cubicBezTo>
                        <a:cubicBezTo>
                          <a:pt x="906542" y="441527"/>
                          <a:pt x="945356" y="458837"/>
                          <a:pt x="962025" y="461962"/>
                        </a:cubicBezTo>
                        <a:cubicBezTo>
                          <a:pt x="977706" y="464902"/>
                          <a:pt x="993775" y="465137"/>
                          <a:pt x="1009650" y="466725"/>
                        </a:cubicBezTo>
                        <a:cubicBezTo>
                          <a:pt x="1061745" y="484088"/>
                          <a:pt x="982847" y="456399"/>
                          <a:pt x="1038225" y="481012"/>
                        </a:cubicBezTo>
                        <a:cubicBezTo>
                          <a:pt x="1047400" y="485090"/>
                          <a:pt x="1057275" y="487362"/>
                          <a:pt x="1066800" y="490537"/>
                        </a:cubicBezTo>
                        <a:cubicBezTo>
                          <a:pt x="1123287" y="509366"/>
                          <a:pt x="1076045" y="495120"/>
                          <a:pt x="1214438" y="500062"/>
                        </a:cubicBezTo>
                        <a:cubicBezTo>
                          <a:pt x="1220788" y="501650"/>
                          <a:pt x="1226993" y="504013"/>
                          <a:pt x="1233488" y="504825"/>
                        </a:cubicBezTo>
                        <a:cubicBezTo>
                          <a:pt x="1352529" y="519705"/>
                          <a:pt x="1233232" y="500346"/>
                          <a:pt x="1338263" y="514350"/>
                        </a:cubicBezTo>
                        <a:cubicBezTo>
                          <a:pt x="1375888" y="519367"/>
                          <a:pt x="1348882" y="517005"/>
                          <a:pt x="1376363" y="523875"/>
                        </a:cubicBezTo>
                        <a:cubicBezTo>
                          <a:pt x="1384216" y="525838"/>
                          <a:pt x="1392322" y="526674"/>
                          <a:pt x="1400175" y="528637"/>
                        </a:cubicBezTo>
                        <a:cubicBezTo>
                          <a:pt x="1405045" y="529855"/>
                          <a:pt x="1409540" y="532415"/>
                          <a:pt x="1414463" y="533400"/>
                        </a:cubicBezTo>
                        <a:cubicBezTo>
                          <a:pt x="1425470" y="535601"/>
                          <a:pt x="1436688" y="536575"/>
                          <a:pt x="1447800" y="538162"/>
                        </a:cubicBezTo>
                        <a:cubicBezTo>
                          <a:pt x="1495425" y="536575"/>
                          <a:pt x="1543106" y="536198"/>
                          <a:pt x="1590675" y="533400"/>
                        </a:cubicBezTo>
                        <a:cubicBezTo>
                          <a:pt x="1597209" y="533016"/>
                          <a:pt x="1603431" y="530435"/>
                          <a:pt x="1609725" y="528637"/>
                        </a:cubicBezTo>
                        <a:cubicBezTo>
                          <a:pt x="1614552" y="527258"/>
                          <a:pt x="1618994" y="523971"/>
                          <a:pt x="1624013" y="523875"/>
                        </a:cubicBezTo>
                        <a:lnTo>
                          <a:pt x="2109788" y="519112"/>
                        </a:lnTo>
                        <a:cubicBezTo>
                          <a:pt x="2114550" y="517525"/>
                          <a:pt x="2119153" y="515334"/>
                          <a:pt x="2124075" y="514350"/>
                        </a:cubicBezTo>
                        <a:cubicBezTo>
                          <a:pt x="2196659" y="499833"/>
                          <a:pt x="2279932" y="513663"/>
                          <a:pt x="2347913" y="514350"/>
                        </a:cubicBezTo>
                        <a:cubicBezTo>
                          <a:pt x="2441571" y="515296"/>
                          <a:pt x="2535238" y="514350"/>
                          <a:pt x="2628900" y="514350"/>
                        </a:cubicBezTo>
                      </a:path>
                    </a:pathLst>
                  </a:cu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ja-JP" altLang="en-US" sz="3600" dirty="0"/>
                  </a:p>
                </p:txBody>
              </p:sp>
              <p:sp>
                <p:nvSpPr>
                  <p:cNvPr id="94" name="フリーフォーム 93"/>
                  <p:cNvSpPr/>
                  <p:nvPr/>
                </p:nvSpPr>
                <p:spPr>
                  <a:xfrm>
                    <a:off x="26923538" y="13230923"/>
                    <a:ext cx="606470" cy="503280"/>
                  </a:xfrm>
                  <a:custGeom>
                    <a:avLst/>
                    <a:gdLst>
                      <a:gd name="connsiteX0" fmla="*/ 0 w 609600"/>
                      <a:gd name="connsiteY0" fmla="*/ 0 h 504825"/>
                      <a:gd name="connsiteX1" fmla="*/ 61913 w 609600"/>
                      <a:gd name="connsiteY1" fmla="*/ 9525 h 504825"/>
                      <a:gd name="connsiteX2" fmla="*/ 76200 w 609600"/>
                      <a:gd name="connsiteY2" fmla="*/ 14288 h 504825"/>
                      <a:gd name="connsiteX3" fmla="*/ 128588 w 609600"/>
                      <a:gd name="connsiteY3" fmla="*/ 19050 h 504825"/>
                      <a:gd name="connsiteX4" fmla="*/ 161925 w 609600"/>
                      <a:gd name="connsiteY4" fmla="*/ 33338 h 504825"/>
                      <a:gd name="connsiteX5" fmla="*/ 219075 w 609600"/>
                      <a:gd name="connsiteY5" fmla="*/ 61913 h 504825"/>
                      <a:gd name="connsiteX6" fmla="*/ 271463 w 609600"/>
                      <a:gd name="connsiteY6" fmla="*/ 71438 h 504825"/>
                      <a:gd name="connsiteX7" fmla="*/ 285750 w 609600"/>
                      <a:gd name="connsiteY7" fmla="*/ 76200 h 504825"/>
                      <a:gd name="connsiteX8" fmla="*/ 328613 w 609600"/>
                      <a:gd name="connsiteY8" fmla="*/ 114300 h 504825"/>
                      <a:gd name="connsiteX9" fmla="*/ 352425 w 609600"/>
                      <a:gd name="connsiteY9" fmla="*/ 133350 h 504825"/>
                      <a:gd name="connsiteX10" fmla="*/ 376238 w 609600"/>
                      <a:gd name="connsiteY10" fmla="*/ 152400 h 504825"/>
                      <a:gd name="connsiteX11" fmla="*/ 404813 w 609600"/>
                      <a:gd name="connsiteY11" fmla="*/ 166688 h 504825"/>
                      <a:gd name="connsiteX12" fmla="*/ 419100 w 609600"/>
                      <a:gd name="connsiteY12" fmla="*/ 176213 h 504825"/>
                      <a:gd name="connsiteX13" fmla="*/ 452438 w 609600"/>
                      <a:gd name="connsiteY13" fmla="*/ 219075 h 504825"/>
                      <a:gd name="connsiteX14" fmla="*/ 481013 w 609600"/>
                      <a:gd name="connsiteY14" fmla="*/ 242888 h 504825"/>
                      <a:gd name="connsiteX15" fmla="*/ 500063 w 609600"/>
                      <a:gd name="connsiteY15" fmla="*/ 271463 h 504825"/>
                      <a:gd name="connsiteX16" fmla="*/ 509588 w 609600"/>
                      <a:gd name="connsiteY16" fmla="*/ 285750 h 504825"/>
                      <a:gd name="connsiteX17" fmla="*/ 514350 w 609600"/>
                      <a:gd name="connsiteY17" fmla="*/ 300038 h 504825"/>
                      <a:gd name="connsiteX18" fmla="*/ 523875 w 609600"/>
                      <a:gd name="connsiteY18" fmla="*/ 314325 h 504825"/>
                      <a:gd name="connsiteX19" fmla="*/ 528638 w 609600"/>
                      <a:gd name="connsiteY19" fmla="*/ 361950 h 504825"/>
                      <a:gd name="connsiteX20" fmla="*/ 538163 w 609600"/>
                      <a:gd name="connsiteY20" fmla="*/ 381000 h 504825"/>
                      <a:gd name="connsiteX21" fmla="*/ 542925 w 609600"/>
                      <a:gd name="connsiteY21" fmla="*/ 395288 h 504825"/>
                      <a:gd name="connsiteX22" fmla="*/ 557213 w 609600"/>
                      <a:gd name="connsiteY22" fmla="*/ 404813 h 504825"/>
                      <a:gd name="connsiteX23" fmla="*/ 576263 w 609600"/>
                      <a:gd name="connsiteY23" fmla="*/ 433388 h 504825"/>
                      <a:gd name="connsiteX24" fmla="*/ 590550 w 609600"/>
                      <a:gd name="connsiteY24" fmla="*/ 481013 h 504825"/>
                      <a:gd name="connsiteX25" fmla="*/ 595313 w 609600"/>
                      <a:gd name="connsiteY25" fmla="*/ 495300 h 504825"/>
                      <a:gd name="connsiteX26" fmla="*/ 609600 w 609600"/>
                      <a:gd name="connsiteY26" fmla="*/ 504825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09600" h="504825">
                        <a:moveTo>
                          <a:pt x="0" y="0"/>
                        </a:moveTo>
                        <a:cubicBezTo>
                          <a:pt x="10618" y="1517"/>
                          <a:pt x="50032" y="6885"/>
                          <a:pt x="61913" y="9525"/>
                        </a:cubicBezTo>
                        <a:cubicBezTo>
                          <a:pt x="66813" y="10614"/>
                          <a:pt x="71230" y="13578"/>
                          <a:pt x="76200" y="14288"/>
                        </a:cubicBezTo>
                        <a:cubicBezTo>
                          <a:pt x="93558" y="16768"/>
                          <a:pt x="111125" y="17463"/>
                          <a:pt x="128588" y="19050"/>
                        </a:cubicBezTo>
                        <a:cubicBezTo>
                          <a:pt x="180587" y="53717"/>
                          <a:pt x="100423" y="2587"/>
                          <a:pt x="161925" y="33338"/>
                        </a:cubicBezTo>
                        <a:cubicBezTo>
                          <a:pt x="194834" y="49793"/>
                          <a:pt x="183166" y="55929"/>
                          <a:pt x="219075" y="61913"/>
                        </a:cubicBezTo>
                        <a:cubicBezTo>
                          <a:pt x="231827" y="64038"/>
                          <a:pt x="258139" y="68107"/>
                          <a:pt x="271463" y="71438"/>
                        </a:cubicBezTo>
                        <a:cubicBezTo>
                          <a:pt x="276333" y="72656"/>
                          <a:pt x="280988" y="74613"/>
                          <a:pt x="285750" y="76200"/>
                        </a:cubicBezTo>
                        <a:cubicBezTo>
                          <a:pt x="318372" y="108822"/>
                          <a:pt x="303117" y="97303"/>
                          <a:pt x="328613" y="114300"/>
                        </a:cubicBezTo>
                        <a:cubicBezTo>
                          <a:pt x="355911" y="155249"/>
                          <a:pt x="319562" y="107059"/>
                          <a:pt x="352425" y="133350"/>
                        </a:cubicBezTo>
                        <a:cubicBezTo>
                          <a:pt x="383198" y="157969"/>
                          <a:pt x="340327" y="140431"/>
                          <a:pt x="376238" y="152400"/>
                        </a:cubicBezTo>
                        <a:cubicBezTo>
                          <a:pt x="417181" y="179696"/>
                          <a:pt x="365379" y="146970"/>
                          <a:pt x="404813" y="166688"/>
                        </a:cubicBezTo>
                        <a:cubicBezTo>
                          <a:pt x="409932" y="169248"/>
                          <a:pt x="414338" y="173038"/>
                          <a:pt x="419100" y="176213"/>
                        </a:cubicBezTo>
                        <a:cubicBezTo>
                          <a:pt x="432378" y="196130"/>
                          <a:pt x="435649" y="205084"/>
                          <a:pt x="452438" y="219075"/>
                        </a:cubicBezTo>
                        <a:cubicBezTo>
                          <a:pt x="469815" y="233556"/>
                          <a:pt x="465636" y="223118"/>
                          <a:pt x="481013" y="242888"/>
                        </a:cubicBezTo>
                        <a:cubicBezTo>
                          <a:pt x="488041" y="251924"/>
                          <a:pt x="493713" y="261938"/>
                          <a:pt x="500063" y="271463"/>
                        </a:cubicBezTo>
                        <a:lnTo>
                          <a:pt x="509588" y="285750"/>
                        </a:lnTo>
                        <a:cubicBezTo>
                          <a:pt x="511175" y="290513"/>
                          <a:pt x="512105" y="295548"/>
                          <a:pt x="514350" y="300038"/>
                        </a:cubicBezTo>
                        <a:cubicBezTo>
                          <a:pt x="516910" y="305157"/>
                          <a:pt x="522588" y="308748"/>
                          <a:pt x="523875" y="314325"/>
                        </a:cubicBezTo>
                        <a:cubicBezTo>
                          <a:pt x="527463" y="329871"/>
                          <a:pt x="525295" y="346350"/>
                          <a:pt x="528638" y="361950"/>
                        </a:cubicBezTo>
                        <a:cubicBezTo>
                          <a:pt x="530126" y="368892"/>
                          <a:pt x="535366" y="374474"/>
                          <a:pt x="538163" y="381000"/>
                        </a:cubicBezTo>
                        <a:cubicBezTo>
                          <a:pt x="540140" y="385614"/>
                          <a:pt x="539789" y="391368"/>
                          <a:pt x="542925" y="395288"/>
                        </a:cubicBezTo>
                        <a:cubicBezTo>
                          <a:pt x="546501" y="399758"/>
                          <a:pt x="552450" y="401638"/>
                          <a:pt x="557213" y="404813"/>
                        </a:cubicBezTo>
                        <a:cubicBezTo>
                          <a:pt x="563563" y="414338"/>
                          <a:pt x="572643" y="422528"/>
                          <a:pt x="576263" y="433388"/>
                        </a:cubicBezTo>
                        <a:cubicBezTo>
                          <a:pt x="598909" y="501326"/>
                          <a:pt x="576149" y="430609"/>
                          <a:pt x="590550" y="481013"/>
                        </a:cubicBezTo>
                        <a:cubicBezTo>
                          <a:pt x="591929" y="485840"/>
                          <a:pt x="592177" y="491380"/>
                          <a:pt x="595313" y="495300"/>
                        </a:cubicBezTo>
                        <a:cubicBezTo>
                          <a:pt x="598889" y="499769"/>
                          <a:pt x="609600" y="504825"/>
                          <a:pt x="609600" y="504825"/>
                        </a:cubicBezTo>
                      </a:path>
                    </a:pathLst>
                  </a:cu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ja-JP" altLang="en-US" sz="3600" dirty="0"/>
                  </a:p>
                </p:txBody>
              </p:sp>
              <p:sp>
                <p:nvSpPr>
                  <p:cNvPr id="95" name="フリーフォーム 94"/>
                  <p:cNvSpPr/>
                  <p:nvPr/>
                </p:nvSpPr>
                <p:spPr>
                  <a:xfrm>
                    <a:off x="27516225" y="13385156"/>
                    <a:ext cx="241212" cy="365281"/>
                  </a:xfrm>
                  <a:custGeom>
                    <a:avLst/>
                    <a:gdLst>
                      <a:gd name="connsiteX0" fmla="*/ 214315 w 214315"/>
                      <a:gd name="connsiteY0" fmla="*/ 0 h 333375"/>
                      <a:gd name="connsiteX1" fmla="*/ 190503 w 214315"/>
                      <a:gd name="connsiteY1" fmla="*/ 9525 h 333375"/>
                      <a:gd name="connsiteX2" fmla="*/ 166690 w 214315"/>
                      <a:gd name="connsiteY2" fmla="*/ 28575 h 333375"/>
                      <a:gd name="connsiteX3" fmla="*/ 142878 w 214315"/>
                      <a:gd name="connsiteY3" fmla="*/ 57150 h 333375"/>
                      <a:gd name="connsiteX4" fmla="*/ 138115 w 214315"/>
                      <a:gd name="connsiteY4" fmla="*/ 71438 h 333375"/>
                      <a:gd name="connsiteX5" fmla="*/ 104778 w 214315"/>
                      <a:gd name="connsiteY5" fmla="*/ 109538 h 333375"/>
                      <a:gd name="connsiteX6" fmla="*/ 80965 w 214315"/>
                      <a:gd name="connsiteY6" fmla="*/ 142875 h 333375"/>
                      <a:gd name="connsiteX7" fmla="*/ 57153 w 214315"/>
                      <a:gd name="connsiteY7" fmla="*/ 171450 h 333375"/>
                      <a:gd name="connsiteX8" fmla="*/ 47628 w 214315"/>
                      <a:gd name="connsiteY8" fmla="*/ 209550 h 333375"/>
                      <a:gd name="connsiteX9" fmla="*/ 19053 w 214315"/>
                      <a:gd name="connsiteY9" fmla="*/ 238125 h 333375"/>
                      <a:gd name="connsiteX10" fmla="*/ 4765 w 214315"/>
                      <a:gd name="connsiteY10" fmla="*/ 304800 h 333375"/>
                      <a:gd name="connsiteX11" fmla="*/ 3 w 214315"/>
                      <a:gd name="connsiteY11" fmla="*/ 333375 h 333375"/>
                      <a:gd name="connsiteX0" fmla="*/ 226221 w 226221"/>
                      <a:gd name="connsiteY0" fmla="*/ 0 h 352425"/>
                      <a:gd name="connsiteX1" fmla="*/ 190503 w 226221"/>
                      <a:gd name="connsiteY1" fmla="*/ 28575 h 352425"/>
                      <a:gd name="connsiteX2" fmla="*/ 166690 w 226221"/>
                      <a:gd name="connsiteY2" fmla="*/ 47625 h 352425"/>
                      <a:gd name="connsiteX3" fmla="*/ 142878 w 226221"/>
                      <a:gd name="connsiteY3" fmla="*/ 76200 h 352425"/>
                      <a:gd name="connsiteX4" fmla="*/ 138115 w 226221"/>
                      <a:gd name="connsiteY4" fmla="*/ 90488 h 352425"/>
                      <a:gd name="connsiteX5" fmla="*/ 104778 w 226221"/>
                      <a:gd name="connsiteY5" fmla="*/ 128588 h 352425"/>
                      <a:gd name="connsiteX6" fmla="*/ 80965 w 226221"/>
                      <a:gd name="connsiteY6" fmla="*/ 161925 h 352425"/>
                      <a:gd name="connsiteX7" fmla="*/ 57153 w 226221"/>
                      <a:gd name="connsiteY7" fmla="*/ 190500 h 352425"/>
                      <a:gd name="connsiteX8" fmla="*/ 47628 w 226221"/>
                      <a:gd name="connsiteY8" fmla="*/ 228600 h 352425"/>
                      <a:gd name="connsiteX9" fmla="*/ 19053 w 226221"/>
                      <a:gd name="connsiteY9" fmla="*/ 257175 h 352425"/>
                      <a:gd name="connsiteX10" fmla="*/ 4765 w 226221"/>
                      <a:gd name="connsiteY10" fmla="*/ 323850 h 352425"/>
                      <a:gd name="connsiteX11" fmla="*/ 3 w 226221"/>
                      <a:gd name="connsiteY11" fmla="*/ 352425 h 352425"/>
                      <a:gd name="connsiteX0" fmla="*/ 240505 w 240505"/>
                      <a:gd name="connsiteY0" fmla="*/ 0 h 361950"/>
                      <a:gd name="connsiteX1" fmla="*/ 204787 w 240505"/>
                      <a:gd name="connsiteY1" fmla="*/ 28575 h 361950"/>
                      <a:gd name="connsiteX2" fmla="*/ 180974 w 240505"/>
                      <a:gd name="connsiteY2" fmla="*/ 47625 h 361950"/>
                      <a:gd name="connsiteX3" fmla="*/ 157162 w 240505"/>
                      <a:gd name="connsiteY3" fmla="*/ 76200 h 361950"/>
                      <a:gd name="connsiteX4" fmla="*/ 152399 w 240505"/>
                      <a:gd name="connsiteY4" fmla="*/ 90488 h 361950"/>
                      <a:gd name="connsiteX5" fmla="*/ 119062 w 240505"/>
                      <a:gd name="connsiteY5" fmla="*/ 128588 h 361950"/>
                      <a:gd name="connsiteX6" fmla="*/ 95249 w 240505"/>
                      <a:gd name="connsiteY6" fmla="*/ 161925 h 361950"/>
                      <a:gd name="connsiteX7" fmla="*/ 71437 w 240505"/>
                      <a:gd name="connsiteY7" fmla="*/ 190500 h 361950"/>
                      <a:gd name="connsiteX8" fmla="*/ 61912 w 240505"/>
                      <a:gd name="connsiteY8" fmla="*/ 228600 h 361950"/>
                      <a:gd name="connsiteX9" fmla="*/ 33337 w 240505"/>
                      <a:gd name="connsiteY9" fmla="*/ 257175 h 361950"/>
                      <a:gd name="connsiteX10" fmla="*/ 19049 w 240505"/>
                      <a:gd name="connsiteY10" fmla="*/ 323850 h 361950"/>
                      <a:gd name="connsiteX11" fmla="*/ 0 w 240505"/>
                      <a:gd name="connsiteY11" fmla="*/ 361950 h 361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40505" h="361950">
                        <a:moveTo>
                          <a:pt x="240505" y="0"/>
                        </a:moveTo>
                        <a:cubicBezTo>
                          <a:pt x="232568" y="3175"/>
                          <a:pt x="214709" y="20637"/>
                          <a:pt x="204787" y="28575"/>
                        </a:cubicBezTo>
                        <a:cubicBezTo>
                          <a:pt x="194865" y="36513"/>
                          <a:pt x="222956" y="33633"/>
                          <a:pt x="180974" y="47625"/>
                        </a:cubicBezTo>
                        <a:cubicBezTo>
                          <a:pt x="170443" y="58157"/>
                          <a:pt x="163792" y="62941"/>
                          <a:pt x="157162" y="76200"/>
                        </a:cubicBezTo>
                        <a:cubicBezTo>
                          <a:pt x="154917" y="80690"/>
                          <a:pt x="154837" y="86099"/>
                          <a:pt x="152399" y="90488"/>
                        </a:cubicBezTo>
                        <a:cubicBezTo>
                          <a:pt x="136057" y="119903"/>
                          <a:pt x="139932" y="114674"/>
                          <a:pt x="119062" y="128588"/>
                        </a:cubicBezTo>
                        <a:cubicBezTo>
                          <a:pt x="111522" y="139897"/>
                          <a:pt x="104112" y="151585"/>
                          <a:pt x="95249" y="161925"/>
                        </a:cubicBezTo>
                        <a:cubicBezTo>
                          <a:pt x="67749" y="194009"/>
                          <a:pt x="92488" y="158925"/>
                          <a:pt x="71437" y="190500"/>
                        </a:cubicBezTo>
                        <a:cubicBezTo>
                          <a:pt x="68262" y="203200"/>
                          <a:pt x="71169" y="219343"/>
                          <a:pt x="61912" y="228600"/>
                        </a:cubicBezTo>
                        <a:lnTo>
                          <a:pt x="33337" y="257175"/>
                        </a:lnTo>
                        <a:cubicBezTo>
                          <a:pt x="17746" y="303948"/>
                          <a:pt x="24605" y="306388"/>
                          <a:pt x="19049" y="323850"/>
                        </a:cubicBezTo>
                        <a:cubicBezTo>
                          <a:pt x="13493" y="341312"/>
                          <a:pt x="0" y="347602"/>
                          <a:pt x="0" y="361950"/>
                        </a:cubicBezTo>
                      </a:path>
                    </a:pathLst>
                  </a:cu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ja-JP" altLang="en-US" sz="3600" dirty="0"/>
                  </a:p>
                </p:txBody>
              </p:sp>
              <p:sp>
                <p:nvSpPr>
                  <p:cNvPr id="96" name="フリーフォーム 95"/>
                  <p:cNvSpPr/>
                  <p:nvPr/>
                </p:nvSpPr>
                <p:spPr>
                  <a:xfrm>
                    <a:off x="27722976" y="13393271"/>
                    <a:ext cx="206751" cy="1241967"/>
                  </a:xfrm>
                  <a:custGeom>
                    <a:avLst/>
                    <a:gdLst>
                      <a:gd name="connsiteX0" fmla="*/ 0 w 181208"/>
                      <a:gd name="connsiteY0" fmla="*/ 0 h 1209675"/>
                      <a:gd name="connsiteX1" fmla="*/ 23813 w 181208"/>
                      <a:gd name="connsiteY1" fmla="*/ 19050 h 1209675"/>
                      <a:gd name="connsiteX2" fmla="*/ 28575 w 181208"/>
                      <a:gd name="connsiteY2" fmla="*/ 38100 h 1209675"/>
                      <a:gd name="connsiteX3" fmla="*/ 33338 w 181208"/>
                      <a:gd name="connsiteY3" fmla="*/ 52387 h 1209675"/>
                      <a:gd name="connsiteX4" fmla="*/ 47625 w 181208"/>
                      <a:gd name="connsiteY4" fmla="*/ 233362 h 1209675"/>
                      <a:gd name="connsiteX5" fmla="*/ 52388 w 181208"/>
                      <a:gd name="connsiteY5" fmla="*/ 257175 h 1209675"/>
                      <a:gd name="connsiteX6" fmla="*/ 57150 w 181208"/>
                      <a:gd name="connsiteY6" fmla="*/ 271462 h 1209675"/>
                      <a:gd name="connsiteX7" fmla="*/ 61913 w 181208"/>
                      <a:gd name="connsiteY7" fmla="*/ 290512 h 1209675"/>
                      <a:gd name="connsiteX8" fmla="*/ 71438 w 181208"/>
                      <a:gd name="connsiteY8" fmla="*/ 557212 h 1209675"/>
                      <a:gd name="connsiteX9" fmla="*/ 85725 w 181208"/>
                      <a:gd name="connsiteY9" fmla="*/ 614362 h 1209675"/>
                      <a:gd name="connsiteX10" fmla="*/ 90488 w 181208"/>
                      <a:gd name="connsiteY10" fmla="*/ 628650 h 1209675"/>
                      <a:gd name="connsiteX11" fmla="*/ 95250 w 181208"/>
                      <a:gd name="connsiteY11" fmla="*/ 766762 h 1209675"/>
                      <a:gd name="connsiteX12" fmla="*/ 100013 w 181208"/>
                      <a:gd name="connsiteY12" fmla="*/ 781050 h 1209675"/>
                      <a:gd name="connsiteX13" fmla="*/ 104775 w 181208"/>
                      <a:gd name="connsiteY13" fmla="*/ 842962 h 1209675"/>
                      <a:gd name="connsiteX14" fmla="*/ 109538 w 181208"/>
                      <a:gd name="connsiteY14" fmla="*/ 881062 h 1209675"/>
                      <a:gd name="connsiteX15" fmla="*/ 119063 w 181208"/>
                      <a:gd name="connsiteY15" fmla="*/ 995362 h 1209675"/>
                      <a:gd name="connsiteX16" fmla="*/ 123825 w 181208"/>
                      <a:gd name="connsiteY16" fmla="*/ 1033462 h 1209675"/>
                      <a:gd name="connsiteX17" fmla="*/ 128588 w 181208"/>
                      <a:gd name="connsiteY17" fmla="*/ 1047750 h 1209675"/>
                      <a:gd name="connsiteX18" fmla="*/ 147638 w 181208"/>
                      <a:gd name="connsiteY18" fmla="*/ 1062037 h 1209675"/>
                      <a:gd name="connsiteX19" fmla="*/ 157163 w 181208"/>
                      <a:gd name="connsiteY19" fmla="*/ 1076325 h 1209675"/>
                      <a:gd name="connsiteX20" fmla="*/ 166688 w 181208"/>
                      <a:gd name="connsiteY20" fmla="*/ 1123950 h 1209675"/>
                      <a:gd name="connsiteX21" fmla="*/ 176213 w 181208"/>
                      <a:gd name="connsiteY21" fmla="*/ 1166812 h 1209675"/>
                      <a:gd name="connsiteX22" fmla="*/ 180975 w 181208"/>
                      <a:gd name="connsiteY22" fmla="*/ 1195387 h 1209675"/>
                      <a:gd name="connsiteX23" fmla="*/ 180975 w 181208"/>
                      <a:gd name="connsiteY23" fmla="*/ 1209675 h 1209675"/>
                      <a:gd name="connsiteX0" fmla="*/ 0 w 181208"/>
                      <a:gd name="connsiteY0" fmla="*/ 0 h 1233488"/>
                      <a:gd name="connsiteX1" fmla="*/ 23813 w 181208"/>
                      <a:gd name="connsiteY1" fmla="*/ 42863 h 1233488"/>
                      <a:gd name="connsiteX2" fmla="*/ 28575 w 181208"/>
                      <a:gd name="connsiteY2" fmla="*/ 61913 h 1233488"/>
                      <a:gd name="connsiteX3" fmla="*/ 33338 w 181208"/>
                      <a:gd name="connsiteY3" fmla="*/ 76200 h 1233488"/>
                      <a:gd name="connsiteX4" fmla="*/ 47625 w 181208"/>
                      <a:gd name="connsiteY4" fmla="*/ 257175 h 1233488"/>
                      <a:gd name="connsiteX5" fmla="*/ 52388 w 181208"/>
                      <a:gd name="connsiteY5" fmla="*/ 280988 h 1233488"/>
                      <a:gd name="connsiteX6" fmla="*/ 57150 w 181208"/>
                      <a:gd name="connsiteY6" fmla="*/ 295275 h 1233488"/>
                      <a:gd name="connsiteX7" fmla="*/ 61913 w 181208"/>
                      <a:gd name="connsiteY7" fmla="*/ 314325 h 1233488"/>
                      <a:gd name="connsiteX8" fmla="*/ 71438 w 181208"/>
                      <a:gd name="connsiteY8" fmla="*/ 581025 h 1233488"/>
                      <a:gd name="connsiteX9" fmla="*/ 85725 w 181208"/>
                      <a:gd name="connsiteY9" fmla="*/ 638175 h 1233488"/>
                      <a:gd name="connsiteX10" fmla="*/ 90488 w 181208"/>
                      <a:gd name="connsiteY10" fmla="*/ 652463 h 1233488"/>
                      <a:gd name="connsiteX11" fmla="*/ 95250 w 181208"/>
                      <a:gd name="connsiteY11" fmla="*/ 790575 h 1233488"/>
                      <a:gd name="connsiteX12" fmla="*/ 100013 w 181208"/>
                      <a:gd name="connsiteY12" fmla="*/ 804863 h 1233488"/>
                      <a:gd name="connsiteX13" fmla="*/ 104775 w 181208"/>
                      <a:gd name="connsiteY13" fmla="*/ 866775 h 1233488"/>
                      <a:gd name="connsiteX14" fmla="*/ 109538 w 181208"/>
                      <a:gd name="connsiteY14" fmla="*/ 904875 h 1233488"/>
                      <a:gd name="connsiteX15" fmla="*/ 119063 w 181208"/>
                      <a:gd name="connsiteY15" fmla="*/ 1019175 h 1233488"/>
                      <a:gd name="connsiteX16" fmla="*/ 123825 w 181208"/>
                      <a:gd name="connsiteY16" fmla="*/ 1057275 h 1233488"/>
                      <a:gd name="connsiteX17" fmla="*/ 128588 w 181208"/>
                      <a:gd name="connsiteY17" fmla="*/ 1071563 h 1233488"/>
                      <a:gd name="connsiteX18" fmla="*/ 147638 w 181208"/>
                      <a:gd name="connsiteY18" fmla="*/ 1085850 h 1233488"/>
                      <a:gd name="connsiteX19" fmla="*/ 157163 w 181208"/>
                      <a:gd name="connsiteY19" fmla="*/ 1100138 h 1233488"/>
                      <a:gd name="connsiteX20" fmla="*/ 166688 w 181208"/>
                      <a:gd name="connsiteY20" fmla="*/ 1147763 h 1233488"/>
                      <a:gd name="connsiteX21" fmla="*/ 176213 w 181208"/>
                      <a:gd name="connsiteY21" fmla="*/ 1190625 h 1233488"/>
                      <a:gd name="connsiteX22" fmla="*/ 180975 w 181208"/>
                      <a:gd name="connsiteY22" fmla="*/ 1219200 h 1233488"/>
                      <a:gd name="connsiteX23" fmla="*/ 180975 w 181208"/>
                      <a:gd name="connsiteY23" fmla="*/ 1233488 h 1233488"/>
                      <a:gd name="connsiteX0" fmla="*/ 0 w 209783"/>
                      <a:gd name="connsiteY0" fmla="*/ 0 h 1233488"/>
                      <a:gd name="connsiteX1" fmla="*/ 52388 w 209783"/>
                      <a:gd name="connsiteY1" fmla="*/ 42863 h 1233488"/>
                      <a:gd name="connsiteX2" fmla="*/ 57150 w 209783"/>
                      <a:gd name="connsiteY2" fmla="*/ 61913 h 1233488"/>
                      <a:gd name="connsiteX3" fmla="*/ 61913 w 209783"/>
                      <a:gd name="connsiteY3" fmla="*/ 76200 h 1233488"/>
                      <a:gd name="connsiteX4" fmla="*/ 76200 w 209783"/>
                      <a:gd name="connsiteY4" fmla="*/ 257175 h 1233488"/>
                      <a:gd name="connsiteX5" fmla="*/ 80963 w 209783"/>
                      <a:gd name="connsiteY5" fmla="*/ 280988 h 1233488"/>
                      <a:gd name="connsiteX6" fmla="*/ 85725 w 209783"/>
                      <a:gd name="connsiteY6" fmla="*/ 295275 h 1233488"/>
                      <a:gd name="connsiteX7" fmla="*/ 90488 w 209783"/>
                      <a:gd name="connsiteY7" fmla="*/ 314325 h 1233488"/>
                      <a:gd name="connsiteX8" fmla="*/ 100013 w 209783"/>
                      <a:gd name="connsiteY8" fmla="*/ 581025 h 1233488"/>
                      <a:gd name="connsiteX9" fmla="*/ 114300 w 209783"/>
                      <a:gd name="connsiteY9" fmla="*/ 638175 h 1233488"/>
                      <a:gd name="connsiteX10" fmla="*/ 119063 w 209783"/>
                      <a:gd name="connsiteY10" fmla="*/ 652463 h 1233488"/>
                      <a:gd name="connsiteX11" fmla="*/ 123825 w 209783"/>
                      <a:gd name="connsiteY11" fmla="*/ 790575 h 1233488"/>
                      <a:gd name="connsiteX12" fmla="*/ 128588 w 209783"/>
                      <a:gd name="connsiteY12" fmla="*/ 804863 h 1233488"/>
                      <a:gd name="connsiteX13" fmla="*/ 133350 w 209783"/>
                      <a:gd name="connsiteY13" fmla="*/ 866775 h 1233488"/>
                      <a:gd name="connsiteX14" fmla="*/ 138113 w 209783"/>
                      <a:gd name="connsiteY14" fmla="*/ 904875 h 1233488"/>
                      <a:gd name="connsiteX15" fmla="*/ 147638 w 209783"/>
                      <a:gd name="connsiteY15" fmla="*/ 1019175 h 1233488"/>
                      <a:gd name="connsiteX16" fmla="*/ 152400 w 209783"/>
                      <a:gd name="connsiteY16" fmla="*/ 1057275 h 1233488"/>
                      <a:gd name="connsiteX17" fmla="*/ 157163 w 209783"/>
                      <a:gd name="connsiteY17" fmla="*/ 1071563 h 1233488"/>
                      <a:gd name="connsiteX18" fmla="*/ 176213 w 209783"/>
                      <a:gd name="connsiteY18" fmla="*/ 1085850 h 1233488"/>
                      <a:gd name="connsiteX19" fmla="*/ 185738 w 209783"/>
                      <a:gd name="connsiteY19" fmla="*/ 1100138 h 1233488"/>
                      <a:gd name="connsiteX20" fmla="*/ 195263 w 209783"/>
                      <a:gd name="connsiteY20" fmla="*/ 1147763 h 1233488"/>
                      <a:gd name="connsiteX21" fmla="*/ 204788 w 209783"/>
                      <a:gd name="connsiteY21" fmla="*/ 1190625 h 1233488"/>
                      <a:gd name="connsiteX22" fmla="*/ 209550 w 209783"/>
                      <a:gd name="connsiteY22" fmla="*/ 1219200 h 1233488"/>
                      <a:gd name="connsiteX23" fmla="*/ 209550 w 209783"/>
                      <a:gd name="connsiteY23" fmla="*/ 1233488 h 1233488"/>
                      <a:gd name="connsiteX0" fmla="*/ 0 w 185971"/>
                      <a:gd name="connsiteY0" fmla="*/ 0 h 1238250"/>
                      <a:gd name="connsiteX1" fmla="*/ 28576 w 185971"/>
                      <a:gd name="connsiteY1" fmla="*/ 47625 h 1238250"/>
                      <a:gd name="connsiteX2" fmla="*/ 33338 w 185971"/>
                      <a:gd name="connsiteY2" fmla="*/ 66675 h 1238250"/>
                      <a:gd name="connsiteX3" fmla="*/ 38101 w 185971"/>
                      <a:gd name="connsiteY3" fmla="*/ 80962 h 1238250"/>
                      <a:gd name="connsiteX4" fmla="*/ 52388 w 185971"/>
                      <a:gd name="connsiteY4" fmla="*/ 261937 h 1238250"/>
                      <a:gd name="connsiteX5" fmla="*/ 57151 w 185971"/>
                      <a:gd name="connsiteY5" fmla="*/ 285750 h 1238250"/>
                      <a:gd name="connsiteX6" fmla="*/ 61913 w 185971"/>
                      <a:gd name="connsiteY6" fmla="*/ 300037 h 1238250"/>
                      <a:gd name="connsiteX7" fmla="*/ 66676 w 185971"/>
                      <a:gd name="connsiteY7" fmla="*/ 319087 h 1238250"/>
                      <a:gd name="connsiteX8" fmla="*/ 76201 w 185971"/>
                      <a:gd name="connsiteY8" fmla="*/ 585787 h 1238250"/>
                      <a:gd name="connsiteX9" fmla="*/ 90488 w 185971"/>
                      <a:gd name="connsiteY9" fmla="*/ 642937 h 1238250"/>
                      <a:gd name="connsiteX10" fmla="*/ 95251 w 185971"/>
                      <a:gd name="connsiteY10" fmla="*/ 657225 h 1238250"/>
                      <a:gd name="connsiteX11" fmla="*/ 100013 w 185971"/>
                      <a:gd name="connsiteY11" fmla="*/ 795337 h 1238250"/>
                      <a:gd name="connsiteX12" fmla="*/ 104776 w 185971"/>
                      <a:gd name="connsiteY12" fmla="*/ 809625 h 1238250"/>
                      <a:gd name="connsiteX13" fmla="*/ 109538 w 185971"/>
                      <a:gd name="connsiteY13" fmla="*/ 871537 h 1238250"/>
                      <a:gd name="connsiteX14" fmla="*/ 114301 w 185971"/>
                      <a:gd name="connsiteY14" fmla="*/ 909637 h 1238250"/>
                      <a:gd name="connsiteX15" fmla="*/ 123826 w 185971"/>
                      <a:gd name="connsiteY15" fmla="*/ 1023937 h 1238250"/>
                      <a:gd name="connsiteX16" fmla="*/ 128588 w 185971"/>
                      <a:gd name="connsiteY16" fmla="*/ 1062037 h 1238250"/>
                      <a:gd name="connsiteX17" fmla="*/ 133351 w 185971"/>
                      <a:gd name="connsiteY17" fmla="*/ 1076325 h 1238250"/>
                      <a:gd name="connsiteX18" fmla="*/ 152401 w 185971"/>
                      <a:gd name="connsiteY18" fmla="*/ 1090612 h 1238250"/>
                      <a:gd name="connsiteX19" fmla="*/ 161926 w 185971"/>
                      <a:gd name="connsiteY19" fmla="*/ 1104900 h 1238250"/>
                      <a:gd name="connsiteX20" fmla="*/ 171451 w 185971"/>
                      <a:gd name="connsiteY20" fmla="*/ 1152525 h 1238250"/>
                      <a:gd name="connsiteX21" fmla="*/ 180976 w 185971"/>
                      <a:gd name="connsiteY21" fmla="*/ 1195387 h 1238250"/>
                      <a:gd name="connsiteX22" fmla="*/ 185738 w 185971"/>
                      <a:gd name="connsiteY22" fmla="*/ 1223962 h 1238250"/>
                      <a:gd name="connsiteX23" fmla="*/ 185738 w 185971"/>
                      <a:gd name="connsiteY23" fmla="*/ 1238250 h 1238250"/>
                      <a:gd name="connsiteX0" fmla="*/ 0 w 185971"/>
                      <a:gd name="connsiteY0" fmla="*/ 0 h 1238250"/>
                      <a:gd name="connsiteX1" fmla="*/ 28576 w 185971"/>
                      <a:gd name="connsiteY1" fmla="*/ 47625 h 1238250"/>
                      <a:gd name="connsiteX2" fmla="*/ 33338 w 185971"/>
                      <a:gd name="connsiteY2" fmla="*/ 66675 h 1238250"/>
                      <a:gd name="connsiteX3" fmla="*/ 38101 w 185971"/>
                      <a:gd name="connsiteY3" fmla="*/ 80962 h 1238250"/>
                      <a:gd name="connsiteX4" fmla="*/ 52388 w 185971"/>
                      <a:gd name="connsiteY4" fmla="*/ 261937 h 1238250"/>
                      <a:gd name="connsiteX5" fmla="*/ 57151 w 185971"/>
                      <a:gd name="connsiteY5" fmla="*/ 285750 h 1238250"/>
                      <a:gd name="connsiteX6" fmla="*/ 61913 w 185971"/>
                      <a:gd name="connsiteY6" fmla="*/ 300037 h 1238250"/>
                      <a:gd name="connsiteX7" fmla="*/ 66676 w 185971"/>
                      <a:gd name="connsiteY7" fmla="*/ 319087 h 1238250"/>
                      <a:gd name="connsiteX8" fmla="*/ 76201 w 185971"/>
                      <a:gd name="connsiteY8" fmla="*/ 585787 h 1238250"/>
                      <a:gd name="connsiteX9" fmla="*/ 90488 w 185971"/>
                      <a:gd name="connsiteY9" fmla="*/ 642937 h 1238250"/>
                      <a:gd name="connsiteX10" fmla="*/ 95251 w 185971"/>
                      <a:gd name="connsiteY10" fmla="*/ 657225 h 1238250"/>
                      <a:gd name="connsiteX11" fmla="*/ 100013 w 185971"/>
                      <a:gd name="connsiteY11" fmla="*/ 795337 h 1238250"/>
                      <a:gd name="connsiteX12" fmla="*/ 104776 w 185971"/>
                      <a:gd name="connsiteY12" fmla="*/ 809625 h 1238250"/>
                      <a:gd name="connsiteX13" fmla="*/ 109538 w 185971"/>
                      <a:gd name="connsiteY13" fmla="*/ 871537 h 1238250"/>
                      <a:gd name="connsiteX14" fmla="*/ 114301 w 185971"/>
                      <a:gd name="connsiteY14" fmla="*/ 909637 h 1238250"/>
                      <a:gd name="connsiteX15" fmla="*/ 123826 w 185971"/>
                      <a:gd name="connsiteY15" fmla="*/ 1023937 h 1238250"/>
                      <a:gd name="connsiteX16" fmla="*/ 128588 w 185971"/>
                      <a:gd name="connsiteY16" fmla="*/ 1062037 h 1238250"/>
                      <a:gd name="connsiteX17" fmla="*/ 133351 w 185971"/>
                      <a:gd name="connsiteY17" fmla="*/ 1076325 h 1238250"/>
                      <a:gd name="connsiteX18" fmla="*/ 152401 w 185971"/>
                      <a:gd name="connsiteY18" fmla="*/ 1090612 h 1238250"/>
                      <a:gd name="connsiteX19" fmla="*/ 161926 w 185971"/>
                      <a:gd name="connsiteY19" fmla="*/ 1104900 h 1238250"/>
                      <a:gd name="connsiteX20" fmla="*/ 171451 w 185971"/>
                      <a:gd name="connsiteY20" fmla="*/ 1152525 h 1238250"/>
                      <a:gd name="connsiteX21" fmla="*/ 180976 w 185971"/>
                      <a:gd name="connsiteY21" fmla="*/ 1195387 h 1238250"/>
                      <a:gd name="connsiteX22" fmla="*/ 185738 w 185971"/>
                      <a:gd name="connsiteY22" fmla="*/ 1223962 h 1238250"/>
                      <a:gd name="connsiteX23" fmla="*/ 185738 w 185971"/>
                      <a:gd name="connsiteY23" fmla="*/ 1238250 h 1238250"/>
                      <a:gd name="connsiteX0" fmla="*/ 0 w 200258"/>
                      <a:gd name="connsiteY0" fmla="*/ 0 h 1238250"/>
                      <a:gd name="connsiteX1" fmla="*/ 42863 w 200258"/>
                      <a:gd name="connsiteY1" fmla="*/ 47625 h 1238250"/>
                      <a:gd name="connsiteX2" fmla="*/ 47625 w 200258"/>
                      <a:gd name="connsiteY2" fmla="*/ 66675 h 1238250"/>
                      <a:gd name="connsiteX3" fmla="*/ 52388 w 200258"/>
                      <a:gd name="connsiteY3" fmla="*/ 80962 h 1238250"/>
                      <a:gd name="connsiteX4" fmla="*/ 66675 w 200258"/>
                      <a:gd name="connsiteY4" fmla="*/ 261937 h 1238250"/>
                      <a:gd name="connsiteX5" fmla="*/ 71438 w 200258"/>
                      <a:gd name="connsiteY5" fmla="*/ 285750 h 1238250"/>
                      <a:gd name="connsiteX6" fmla="*/ 76200 w 200258"/>
                      <a:gd name="connsiteY6" fmla="*/ 300037 h 1238250"/>
                      <a:gd name="connsiteX7" fmla="*/ 80963 w 200258"/>
                      <a:gd name="connsiteY7" fmla="*/ 319087 h 1238250"/>
                      <a:gd name="connsiteX8" fmla="*/ 90488 w 200258"/>
                      <a:gd name="connsiteY8" fmla="*/ 585787 h 1238250"/>
                      <a:gd name="connsiteX9" fmla="*/ 104775 w 200258"/>
                      <a:gd name="connsiteY9" fmla="*/ 642937 h 1238250"/>
                      <a:gd name="connsiteX10" fmla="*/ 109538 w 200258"/>
                      <a:gd name="connsiteY10" fmla="*/ 657225 h 1238250"/>
                      <a:gd name="connsiteX11" fmla="*/ 114300 w 200258"/>
                      <a:gd name="connsiteY11" fmla="*/ 795337 h 1238250"/>
                      <a:gd name="connsiteX12" fmla="*/ 119063 w 200258"/>
                      <a:gd name="connsiteY12" fmla="*/ 809625 h 1238250"/>
                      <a:gd name="connsiteX13" fmla="*/ 123825 w 200258"/>
                      <a:gd name="connsiteY13" fmla="*/ 871537 h 1238250"/>
                      <a:gd name="connsiteX14" fmla="*/ 128588 w 200258"/>
                      <a:gd name="connsiteY14" fmla="*/ 909637 h 1238250"/>
                      <a:gd name="connsiteX15" fmla="*/ 138113 w 200258"/>
                      <a:gd name="connsiteY15" fmla="*/ 1023937 h 1238250"/>
                      <a:gd name="connsiteX16" fmla="*/ 142875 w 200258"/>
                      <a:gd name="connsiteY16" fmla="*/ 1062037 h 1238250"/>
                      <a:gd name="connsiteX17" fmla="*/ 147638 w 200258"/>
                      <a:gd name="connsiteY17" fmla="*/ 1076325 h 1238250"/>
                      <a:gd name="connsiteX18" fmla="*/ 166688 w 200258"/>
                      <a:gd name="connsiteY18" fmla="*/ 1090612 h 1238250"/>
                      <a:gd name="connsiteX19" fmla="*/ 176213 w 200258"/>
                      <a:gd name="connsiteY19" fmla="*/ 1104900 h 1238250"/>
                      <a:gd name="connsiteX20" fmla="*/ 185738 w 200258"/>
                      <a:gd name="connsiteY20" fmla="*/ 1152525 h 1238250"/>
                      <a:gd name="connsiteX21" fmla="*/ 195263 w 200258"/>
                      <a:gd name="connsiteY21" fmla="*/ 1195387 h 1238250"/>
                      <a:gd name="connsiteX22" fmla="*/ 200025 w 200258"/>
                      <a:gd name="connsiteY22" fmla="*/ 1223962 h 1238250"/>
                      <a:gd name="connsiteX23" fmla="*/ 200025 w 200258"/>
                      <a:gd name="connsiteY23" fmla="*/ 1238250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00258" h="1238250">
                        <a:moveTo>
                          <a:pt x="0" y="0"/>
                        </a:moveTo>
                        <a:cubicBezTo>
                          <a:pt x="24607" y="23019"/>
                          <a:pt x="34926" y="36513"/>
                          <a:pt x="42863" y="47625"/>
                        </a:cubicBezTo>
                        <a:cubicBezTo>
                          <a:pt x="50801" y="58738"/>
                          <a:pt x="45827" y="60381"/>
                          <a:pt x="47625" y="66675"/>
                        </a:cubicBezTo>
                        <a:cubicBezTo>
                          <a:pt x="49004" y="71502"/>
                          <a:pt x="50800" y="76200"/>
                          <a:pt x="52388" y="80962"/>
                        </a:cubicBezTo>
                        <a:cubicBezTo>
                          <a:pt x="54682" y="115372"/>
                          <a:pt x="62616" y="241646"/>
                          <a:pt x="66675" y="261937"/>
                        </a:cubicBezTo>
                        <a:cubicBezTo>
                          <a:pt x="68263" y="269875"/>
                          <a:pt x="69475" y="277897"/>
                          <a:pt x="71438" y="285750"/>
                        </a:cubicBezTo>
                        <a:cubicBezTo>
                          <a:pt x="72656" y="290620"/>
                          <a:pt x="74821" y="295210"/>
                          <a:pt x="76200" y="300037"/>
                        </a:cubicBezTo>
                        <a:cubicBezTo>
                          <a:pt x="77998" y="306331"/>
                          <a:pt x="79375" y="312737"/>
                          <a:pt x="80963" y="319087"/>
                        </a:cubicBezTo>
                        <a:cubicBezTo>
                          <a:pt x="93518" y="482326"/>
                          <a:pt x="76808" y="250633"/>
                          <a:pt x="90488" y="585787"/>
                        </a:cubicBezTo>
                        <a:cubicBezTo>
                          <a:pt x="91383" y="607713"/>
                          <a:pt x="97933" y="622412"/>
                          <a:pt x="104775" y="642937"/>
                        </a:cubicBezTo>
                        <a:lnTo>
                          <a:pt x="109538" y="657225"/>
                        </a:lnTo>
                        <a:cubicBezTo>
                          <a:pt x="111125" y="703262"/>
                          <a:pt x="111427" y="749362"/>
                          <a:pt x="114300" y="795337"/>
                        </a:cubicBezTo>
                        <a:cubicBezTo>
                          <a:pt x="114613" y="800348"/>
                          <a:pt x="118440" y="804643"/>
                          <a:pt x="119063" y="809625"/>
                        </a:cubicBezTo>
                        <a:cubicBezTo>
                          <a:pt x="121630" y="830163"/>
                          <a:pt x="121863" y="850932"/>
                          <a:pt x="123825" y="871537"/>
                        </a:cubicBezTo>
                        <a:cubicBezTo>
                          <a:pt x="125038" y="884278"/>
                          <a:pt x="127000" y="896937"/>
                          <a:pt x="128588" y="909637"/>
                        </a:cubicBezTo>
                        <a:cubicBezTo>
                          <a:pt x="135099" y="1020336"/>
                          <a:pt x="129074" y="956143"/>
                          <a:pt x="138113" y="1023937"/>
                        </a:cubicBezTo>
                        <a:cubicBezTo>
                          <a:pt x="139805" y="1036624"/>
                          <a:pt x="140585" y="1049445"/>
                          <a:pt x="142875" y="1062037"/>
                        </a:cubicBezTo>
                        <a:cubicBezTo>
                          <a:pt x="143773" y="1066976"/>
                          <a:pt x="144424" y="1072468"/>
                          <a:pt x="147638" y="1076325"/>
                        </a:cubicBezTo>
                        <a:cubicBezTo>
                          <a:pt x="152719" y="1082423"/>
                          <a:pt x="160338" y="1085850"/>
                          <a:pt x="166688" y="1090612"/>
                        </a:cubicBezTo>
                        <a:cubicBezTo>
                          <a:pt x="169863" y="1095375"/>
                          <a:pt x="173653" y="1099780"/>
                          <a:pt x="176213" y="1104900"/>
                        </a:cubicBezTo>
                        <a:cubicBezTo>
                          <a:pt x="183058" y="1118590"/>
                          <a:pt x="183545" y="1139367"/>
                          <a:pt x="185738" y="1152525"/>
                        </a:cubicBezTo>
                        <a:cubicBezTo>
                          <a:pt x="194062" y="1202471"/>
                          <a:pt x="186694" y="1152542"/>
                          <a:pt x="195263" y="1195387"/>
                        </a:cubicBezTo>
                        <a:cubicBezTo>
                          <a:pt x="197157" y="1204856"/>
                          <a:pt x="198959" y="1214365"/>
                          <a:pt x="200025" y="1223962"/>
                        </a:cubicBezTo>
                        <a:cubicBezTo>
                          <a:pt x="200551" y="1228696"/>
                          <a:pt x="200025" y="1233487"/>
                          <a:pt x="200025" y="1238250"/>
                        </a:cubicBezTo>
                      </a:path>
                    </a:pathLst>
                  </a:cu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ja-JP" altLang="en-US" sz="3600" dirty="0"/>
                  </a:p>
                </p:txBody>
              </p:sp>
              <p:sp>
                <p:nvSpPr>
                  <p:cNvPr id="97" name="フリーフォーム 96"/>
                  <p:cNvSpPr/>
                  <p:nvPr/>
                </p:nvSpPr>
                <p:spPr>
                  <a:xfrm>
                    <a:off x="27929727" y="13864081"/>
                    <a:ext cx="572014" cy="803627"/>
                  </a:xfrm>
                  <a:custGeom>
                    <a:avLst/>
                    <a:gdLst>
                      <a:gd name="connsiteX0" fmla="*/ 0 w 571500"/>
                      <a:gd name="connsiteY0" fmla="*/ 805125 h 805125"/>
                      <a:gd name="connsiteX1" fmla="*/ 4763 w 571500"/>
                      <a:gd name="connsiteY1" fmla="*/ 667012 h 805125"/>
                      <a:gd name="connsiteX2" fmla="*/ 9525 w 571500"/>
                      <a:gd name="connsiteY2" fmla="*/ 652725 h 805125"/>
                      <a:gd name="connsiteX3" fmla="*/ 14288 w 571500"/>
                      <a:gd name="connsiteY3" fmla="*/ 633675 h 805125"/>
                      <a:gd name="connsiteX4" fmla="*/ 57150 w 571500"/>
                      <a:gd name="connsiteY4" fmla="*/ 600337 h 805125"/>
                      <a:gd name="connsiteX5" fmla="*/ 80963 w 571500"/>
                      <a:gd name="connsiteY5" fmla="*/ 557475 h 805125"/>
                      <a:gd name="connsiteX6" fmla="*/ 85725 w 571500"/>
                      <a:gd name="connsiteY6" fmla="*/ 538425 h 805125"/>
                      <a:gd name="connsiteX7" fmla="*/ 90488 w 571500"/>
                      <a:gd name="connsiteY7" fmla="*/ 505087 h 805125"/>
                      <a:gd name="connsiteX8" fmla="*/ 128588 w 571500"/>
                      <a:gd name="connsiteY8" fmla="*/ 462225 h 805125"/>
                      <a:gd name="connsiteX9" fmla="*/ 157163 w 571500"/>
                      <a:gd name="connsiteY9" fmla="*/ 433650 h 805125"/>
                      <a:gd name="connsiteX10" fmla="*/ 161925 w 571500"/>
                      <a:gd name="connsiteY10" fmla="*/ 405075 h 805125"/>
                      <a:gd name="connsiteX11" fmla="*/ 176213 w 571500"/>
                      <a:gd name="connsiteY11" fmla="*/ 357450 h 805125"/>
                      <a:gd name="connsiteX12" fmla="*/ 180975 w 571500"/>
                      <a:gd name="connsiteY12" fmla="*/ 343162 h 805125"/>
                      <a:gd name="connsiteX13" fmla="*/ 185738 w 571500"/>
                      <a:gd name="connsiteY13" fmla="*/ 328875 h 805125"/>
                      <a:gd name="connsiteX14" fmla="*/ 190500 w 571500"/>
                      <a:gd name="connsiteY14" fmla="*/ 300300 h 805125"/>
                      <a:gd name="connsiteX15" fmla="*/ 204788 w 571500"/>
                      <a:gd name="connsiteY15" fmla="*/ 238387 h 805125"/>
                      <a:gd name="connsiteX16" fmla="*/ 214313 w 571500"/>
                      <a:gd name="connsiteY16" fmla="*/ 224100 h 805125"/>
                      <a:gd name="connsiteX17" fmla="*/ 228600 w 571500"/>
                      <a:gd name="connsiteY17" fmla="*/ 214575 h 805125"/>
                      <a:gd name="connsiteX18" fmla="*/ 242888 w 571500"/>
                      <a:gd name="connsiteY18" fmla="*/ 200287 h 805125"/>
                      <a:gd name="connsiteX19" fmla="*/ 252413 w 571500"/>
                      <a:gd name="connsiteY19" fmla="*/ 171712 h 805125"/>
                      <a:gd name="connsiteX20" fmla="*/ 266700 w 571500"/>
                      <a:gd name="connsiteY20" fmla="*/ 152662 h 805125"/>
                      <a:gd name="connsiteX21" fmla="*/ 290513 w 571500"/>
                      <a:gd name="connsiteY21" fmla="*/ 124087 h 805125"/>
                      <a:gd name="connsiteX22" fmla="*/ 323850 w 571500"/>
                      <a:gd name="connsiteY22" fmla="*/ 105037 h 805125"/>
                      <a:gd name="connsiteX23" fmla="*/ 352425 w 571500"/>
                      <a:gd name="connsiteY23" fmla="*/ 85987 h 805125"/>
                      <a:gd name="connsiteX24" fmla="*/ 366713 w 571500"/>
                      <a:gd name="connsiteY24" fmla="*/ 76462 h 805125"/>
                      <a:gd name="connsiteX25" fmla="*/ 381000 w 571500"/>
                      <a:gd name="connsiteY25" fmla="*/ 66937 h 805125"/>
                      <a:gd name="connsiteX26" fmla="*/ 400050 w 571500"/>
                      <a:gd name="connsiteY26" fmla="*/ 57412 h 805125"/>
                      <a:gd name="connsiteX27" fmla="*/ 428625 w 571500"/>
                      <a:gd name="connsiteY27" fmla="*/ 33600 h 805125"/>
                      <a:gd name="connsiteX28" fmla="*/ 457200 w 571500"/>
                      <a:gd name="connsiteY28" fmla="*/ 14550 h 805125"/>
                      <a:gd name="connsiteX29" fmla="*/ 514350 w 571500"/>
                      <a:gd name="connsiteY29" fmla="*/ 9787 h 805125"/>
                      <a:gd name="connsiteX30" fmla="*/ 557213 w 571500"/>
                      <a:gd name="connsiteY30" fmla="*/ 262 h 805125"/>
                      <a:gd name="connsiteX31" fmla="*/ 571500 w 571500"/>
                      <a:gd name="connsiteY31" fmla="*/ 262 h 805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571500" h="805125">
                        <a:moveTo>
                          <a:pt x="0" y="805125"/>
                        </a:moveTo>
                        <a:cubicBezTo>
                          <a:pt x="1588" y="759087"/>
                          <a:pt x="1890" y="712987"/>
                          <a:pt x="4763" y="667012"/>
                        </a:cubicBezTo>
                        <a:cubicBezTo>
                          <a:pt x="5076" y="662002"/>
                          <a:pt x="8146" y="657552"/>
                          <a:pt x="9525" y="652725"/>
                        </a:cubicBezTo>
                        <a:cubicBezTo>
                          <a:pt x="11323" y="646431"/>
                          <a:pt x="10534" y="639037"/>
                          <a:pt x="14288" y="633675"/>
                        </a:cubicBezTo>
                        <a:cubicBezTo>
                          <a:pt x="33842" y="605741"/>
                          <a:pt x="34769" y="607798"/>
                          <a:pt x="57150" y="600337"/>
                        </a:cubicBezTo>
                        <a:cubicBezTo>
                          <a:pt x="74202" y="574760"/>
                          <a:pt x="74677" y="579476"/>
                          <a:pt x="80963" y="557475"/>
                        </a:cubicBezTo>
                        <a:cubicBezTo>
                          <a:pt x="82761" y="551181"/>
                          <a:pt x="84554" y="544865"/>
                          <a:pt x="85725" y="538425"/>
                        </a:cubicBezTo>
                        <a:cubicBezTo>
                          <a:pt x="87733" y="527381"/>
                          <a:pt x="86458" y="515564"/>
                          <a:pt x="90488" y="505087"/>
                        </a:cubicBezTo>
                        <a:cubicBezTo>
                          <a:pt x="104175" y="469502"/>
                          <a:pt x="107151" y="483662"/>
                          <a:pt x="128588" y="462225"/>
                        </a:cubicBezTo>
                        <a:cubicBezTo>
                          <a:pt x="164032" y="426781"/>
                          <a:pt x="123490" y="456098"/>
                          <a:pt x="157163" y="433650"/>
                        </a:cubicBezTo>
                        <a:cubicBezTo>
                          <a:pt x="158750" y="424125"/>
                          <a:pt x="160031" y="414544"/>
                          <a:pt x="161925" y="405075"/>
                        </a:cubicBezTo>
                        <a:cubicBezTo>
                          <a:pt x="165523" y="387085"/>
                          <a:pt x="170141" y="375667"/>
                          <a:pt x="176213" y="357450"/>
                        </a:cubicBezTo>
                        <a:lnTo>
                          <a:pt x="180975" y="343162"/>
                        </a:lnTo>
                        <a:lnTo>
                          <a:pt x="185738" y="328875"/>
                        </a:lnTo>
                        <a:cubicBezTo>
                          <a:pt x="187325" y="319350"/>
                          <a:pt x="189032" y="309844"/>
                          <a:pt x="190500" y="300300"/>
                        </a:cubicBezTo>
                        <a:cubicBezTo>
                          <a:pt x="192915" y="284603"/>
                          <a:pt x="195083" y="252943"/>
                          <a:pt x="204788" y="238387"/>
                        </a:cubicBezTo>
                        <a:cubicBezTo>
                          <a:pt x="207963" y="233625"/>
                          <a:pt x="210266" y="228147"/>
                          <a:pt x="214313" y="224100"/>
                        </a:cubicBezTo>
                        <a:cubicBezTo>
                          <a:pt x="218360" y="220053"/>
                          <a:pt x="224203" y="218239"/>
                          <a:pt x="228600" y="214575"/>
                        </a:cubicBezTo>
                        <a:cubicBezTo>
                          <a:pt x="233774" y="210263"/>
                          <a:pt x="238125" y="205050"/>
                          <a:pt x="242888" y="200287"/>
                        </a:cubicBezTo>
                        <a:cubicBezTo>
                          <a:pt x="246063" y="190762"/>
                          <a:pt x="246389" y="179744"/>
                          <a:pt x="252413" y="171712"/>
                        </a:cubicBezTo>
                        <a:cubicBezTo>
                          <a:pt x="257175" y="165362"/>
                          <a:pt x="262086" y="159121"/>
                          <a:pt x="266700" y="152662"/>
                        </a:cubicBezTo>
                        <a:cubicBezTo>
                          <a:pt x="277718" y="137237"/>
                          <a:pt x="274818" y="137167"/>
                          <a:pt x="290513" y="124087"/>
                        </a:cubicBezTo>
                        <a:cubicBezTo>
                          <a:pt x="304635" y="112319"/>
                          <a:pt x="307213" y="115019"/>
                          <a:pt x="323850" y="105037"/>
                        </a:cubicBezTo>
                        <a:cubicBezTo>
                          <a:pt x="333666" y="99147"/>
                          <a:pt x="342900" y="92337"/>
                          <a:pt x="352425" y="85987"/>
                        </a:cubicBezTo>
                        <a:lnTo>
                          <a:pt x="366713" y="76462"/>
                        </a:lnTo>
                        <a:cubicBezTo>
                          <a:pt x="371475" y="73287"/>
                          <a:pt x="375881" y="69497"/>
                          <a:pt x="381000" y="66937"/>
                        </a:cubicBezTo>
                        <a:cubicBezTo>
                          <a:pt x="387350" y="63762"/>
                          <a:pt x="393886" y="60934"/>
                          <a:pt x="400050" y="57412"/>
                        </a:cubicBezTo>
                        <a:cubicBezTo>
                          <a:pt x="427543" y="41702"/>
                          <a:pt x="401347" y="54816"/>
                          <a:pt x="428625" y="33600"/>
                        </a:cubicBezTo>
                        <a:cubicBezTo>
                          <a:pt x="437661" y="26572"/>
                          <a:pt x="445792" y="15501"/>
                          <a:pt x="457200" y="14550"/>
                        </a:cubicBezTo>
                        <a:lnTo>
                          <a:pt x="514350" y="9787"/>
                        </a:lnTo>
                        <a:cubicBezTo>
                          <a:pt x="526581" y="6730"/>
                          <a:pt x="545127" y="1773"/>
                          <a:pt x="557213" y="262"/>
                        </a:cubicBezTo>
                        <a:cubicBezTo>
                          <a:pt x="561939" y="-329"/>
                          <a:pt x="566738" y="262"/>
                          <a:pt x="571500" y="262"/>
                        </a:cubicBezTo>
                      </a:path>
                    </a:pathLst>
                  </a:cu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ja-JP" altLang="en-US" sz="3600" dirty="0"/>
                  </a:p>
                </p:txBody>
              </p:sp>
              <p:sp>
                <p:nvSpPr>
                  <p:cNvPr id="98" name="フリーフォーム 97"/>
                  <p:cNvSpPr/>
                  <p:nvPr/>
                </p:nvSpPr>
                <p:spPr>
                  <a:xfrm>
                    <a:off x="28453497" y="13864081"/>
                    <a:ext cx="454853" cy="1891360"/>
                  </a:xfrm>
                  <a:custGeom>
                    <a:avLst/>
                    <a:gdLst>
                      <a:gd name="connsiteX0" fmla="*/ 0 w 388348"/>
                      <a:gd name="connsiteY0" fmla="*/ 0 h 1900238"/>
                      <a:gd name="connsiteX1" fmla="*/ 14288 w 388348"/>
                      <a:gd name="connsiteY1" fmla="*/ 28575 h 1900238"/>
                      <a:gd name="connsiteX2" fmla="*/ 52388 w 388348"/>
                      <a:gd name="connsiteY2" fmla="*/ 52388 h 1900238"/>
                      <a:gd name="connsiteX3" fmla="*/ 80963 w 388348"/>
                      <a:gd name="connsiteY3" fmla="*/ 66675 h 1900238"/>
                      <a:gd name="connsiteX4" fmla="*/ 109538 w 388348"/>
                      <a:gd name="connsiteY4" fmla="*/ 119063 h 1900238"/>
                      <a:gd name="connsiteX5" fmla="*/ 114300 w 388348"/>
                      <a:gd name="connsiteY5" fmla="*/ 133350 h 1900238"/>
                      <a:gd name="connsiteX6" fmla="*/ 128588 w 388348"/>
                      <a:gd name="connsiteY6" fmla="*/ 147638 h 1900238"/>
                      <a:gd name="connsiteX7" fmla="*/ 147638 w 388348"/>
                      <a:gd name="connsiteY7" fmla="*/ 176213 h 1900238"/>
                      <a:gd name="connsiteX8" fmla="*/ 152400 w 388348"/>
                      <a:gd name="connsiteY8" fmla="*/ 233363 h 1900238"/>
                      <a:gd name="connsiteX9" fmla="*/ 157163 w 388348"/>
                      <a:gd name="connsiteY9" fmla="*/ 261938 h 1900238"/>
                      <a:gd name="connsiteX10" fmla="*/ 161925 w 388348"/>
                      <a:gd name="connsiteY10" fmla="*/ 309563 h 1900238"/>
                      <a:gd name="connsiteX11" fmla="*/ 176213 w 388348"/>
                      <a:gd name="connsiteY11" fmla="*/ 361950 h 1900238"/>
                      <a:gd name="connsiteX12" fmla="*/ 200025 w 388348"/>
                      <a:gd name="connsiteY12" fmla="*/ 390525 h 1900238"/>
                      <a:gd name="connsiteX13" fmla="*/ 209550 w 388348"/>
                      <a:gd name="connsiteY13" fmla="*/ 414338 h 1900238"/>
                      <a:gd name="connsiteX14" fmla="*/ 228600 w 388348"/>
                      <a:gd name="connsiteY14" fmla="*/ 447675 h 1900238"/>
                      <a:gd name="connsiteX15" fmla="*/ 238125 w 388348"/>
                      <a:gd name="connsiteY15" fmla="*/ 481013 h 1900238"/>
                      <a:gd name="connsiteX16" fmla="*/ 247650 w 388348"/>
                      <a:gd name="connsiteY16" fmla="*/ 538163 h 1900238"/>
                      <a:gd name="connsiteX17" fmla="*/ 252413 w 388348"/>
                      <a:gd name="connsiteY17" fmla="*/ 552450 h 1900238"/>
                      <a:gd name="connsiteX18" fmla="*/ 257175 w 388348"/>
                      <a:gd name="connsiteY18" fmla="*/ 709613 h 1900238"/>
                      <a:gd name="connsiteX19" fmla="*/ 261938 w 388348"/>
                      <a:gd name="connsiteY19" fmla="*/ 733425 h 1900238"/>
                      <a:gd name="connsiteX20" fmla="*/ 266700 w 388348"/>
                      <a:gd name="connsiteY20" fmla="*/ 762000 h 1900238"/>
                      <a:gd name="connsiteX21" fmla="*/ 271463 w 388348"/>
                      <a:gd name="connsiteY21" fmla="*/ 804863 h 1900238"/>
                      <a:gd name="connsiteX22" fmla="*/ 285750 w 388348"/>
                      <a:gd name="connsiteY22" fmla="*/ 838200 h 1900238"/>
                      <a:gd name="connsiteX23" fmla="*/ 300038 w 388348"/>
                      <a:gd name="connsiteY23" fmla="*/ 876300 h 1900238"/>
                      <a:gd name="connsiteX24" fmla="*/ 304800 w 388348"/>
                      <a:gd name="connsiteY24" fmla="*/ 914400 h 1900238"/>
                      <a:gd name="connsiteX25" fmla="*/ 314325 w 388348"/>
                      <a:gd name="connsiteY25" fmla="*/ 942975 h 1900238"/>
                      <a:gd name="connsiteX26" fmla="*/ 319088 w 388348"/>
                      <a:gd name="connsiteY26" fmla="*/ 971550 h 1900238"/>
                      <a:gd name="connsiteX27" fmla="*/ 323850 w 388348"/>
                      <a:gd name="connsiteY27" fmla="*/ 1257300 h 1900238"/>
                      <a:gd name="connsiteX28" fmla="*/ 328613 w 388348"/>
                      <a:gd name="connsiteY28" fmla="*/ 1309688 h 1900238"/>
                      <a:gd name="connsiteX29" fmla="*/ 342900 w 388348"/>
                      <a:gd name="connsiteY29" fmla="*/ 1376363 h 1900238"/>
                      <a:gd name="connsiteX30" fmla="*/ 347663 w 388348"/>
                      <a:gd name="connsiteY30" fmla="*/ 1390650 h 1900238"/>
                      <a:gd name="connsiteX31" fmla="*/ 361950 w 388348"/>
                      <a:gd name="connsiteY31" fmla="*/ 1395413 h 1900238"/>
                      <a:gd name="connsiteX32" fmla="*/ 366713 w 388348"/>
                      <a:gd name="connsiteY32" fmla="*/ 1900238 h 1900238"/>
                      <a:gd name="connsiteX0" fmla="*/ 0 w 416923"/>
                      <a:gd name="connsiteY0" fmla="*/ 0 h 1900238"/>
                      <a:gd name="connsiteX1" fmla="*/ 42863 w 416923"/>
                      <a:gd name="connsiteY1" fmla="*/ 28575 h 1900238"/>
                      <a:gd name="connsiteX2" fmla="*/ 80963 w 416923"/>
                      <a:gd name="connsiteY2" fmla="*/ 52388 h 1900238"/>
                      <a:gd name="connsiteX3" fmla="*/ 109538 w 416923"/>
                      <a:gd name="connsiteY3" fmla="*/ 66675 h 1900238"/>
                      <a:gd name="connsiteX4" fmla="*/ 138113 w 416923"/>
                      <a:gd name="connsiteY4" fmla="*/ 119063 h 1900238"/>
                      <a:gd name="connsiteX5" fmla="*/ 142875 w 416923"/>
                      <a:gd name="connsiteY5" fmla="*/ 133350 h 1900238"/>
                      <a:gd name="connsiteX6" fmla="*/ 157163 w 416923"/>
                      <a:gd name="connsiteY6" fmla="*/ 147638 h 1900238"/>
                      <a:gd name="connsiteX7" fmla="*/ 176213 w 416923"/>
                      <a:gd name="connsiteY7" fmla="*/ 176213 h 1900238"/>
                      <a:gd name="connsiteX8" fmla="*/ 180975 w 416923"/>
                      <a:gd name="connsiteY8" fmla="*/ 233363 h 1900238"/>
                      <a:gd name="connsiteX9" fmla="*/ 185738 w 416923"/>
                      <a:gd name="connsiteY9" fmla="*/ 261938 h 1900238"/>
                      <a:gd name="connsiteX10" fmla="*/ 190500 w 416923"/>
                      <a:gd name="connsiteY10" fmla="*/ 309563 h 1900238"/>
                      <a:gd name="connsiteX11" fmla="*/ 204788 w 416923"/>
                      <a:gd name="connsiteY11" fmla="*/ 361950 h 1900238"/>
                      <a:gd name="connsiteX12" fmla="*/ 228600 w 416923"/>
                      <a:gd name="connsiteY12" fmla="*/ 390525 h 1900238"/>
                      <a:gd name="connsiteX13" fmla="*/ 238125 w 416923"/>
                      <a:gd name="connsiteY13" fmla="*/ 414338 h 1900238"/>
                      <a:gd name="connsiteX14" fmla="*/ 257175 w 416923"/>
                      <a:gd name="connsiteY14" fmla="*/ 447675 h 1900238"/>
                      <a:gd name="connsiteX15" fmla="*/ 266700 w 416923"/>
                      <a:gd name="connsiteY15" fmla="*/ 481013 h 1900238"/>
                      <a:gd name="connsiteX16" fmla="*/ 276225 w 416923"/>
                      <a:gd name="connsiteY16" fmla="*/ 538163 h 1900238"/>
                      <a:gd name="connsiteX17" fmla="*/ 280988 w 416923"/>
                      <a:gd name="connsiteY17" fmla="*/ 552450 h 1900238"/>
                      <a:gd name="connsiteX18" fmla="*/ 285750 w 416923"/>
                      <a:gd name="connsiteY18" fmla="*/ 709613 h 1900238"/>
                      <a:gd name="connsiteX19" fmla="*/ 290513 w 416923"/>
                      <a:gd name="connsiteY19" fmla="*/ 733425 h 1900238"/>
                      <a:gd name="connsiteX20" fmla="*/ 295275 w 416923"/>
                      <a:gd name="connsiteY20" fmla="*/ 762000 h 1900238"/>
                      <a:gd name="connsiteX21" fmla="*/ 300038 w 416923"/>
                      <a:gd name="connsiteY21" fmla="*/ 804863 h 1900238"/>
                      <a:gd name="connsiteX22" fmla="*/ 314325 w 416923"/>
                      <a:gd name="connsiteY22" fmla="*/ 838200 h 1900238"/>
                      <a:gd name="connsiteX23" fmla="*/ 328613 w 416923"/>
                      <a:gd name="connsiteY23" fmla="*/ 876300 h 1900238"/>
                      <a:gd name="connsiteX24" fmla="*/ 333375 w 416923"/>
                      <a:gd name="connsiteY24" fmla="*/ 914400 h 1900238"/>
                      <a:gd name="connsiteX25" fmla="*/ 342900 w 416923"/>
                      <a:gd name="connsiteY25" fmla="*/ 942975 h 1900238"/>
                      <a:gd name="connsiteX26" fmla="*/ 347663 w 416923"/>
                      <a:gd name="connsiteY26" fmla="*/ 971550 h 1900238"/>
                      <a:gd name="connsiteX27" fmla="*/ 352425 w 416923"/>
                      <a:gd name="connsiteY27" fmla="*/ 1257300 h 1900238"/>
                      <a:gd name="connsiteX28" fmla="*/ 357188 w 416923"/>
                      <a:gd name="connsiteY28" fmla="*/ 1309688 h 1900238"/>
                      <a:gd name="connsiteX29" fmla="*/ 371475 w 416923"/>
                      <a:gd name="connsiteY29" fmla="*/ 1376363 h 1900238"/>
                      <a:gd name="connsiteX30" fmla="*/ 376238 w 416923"/>
                      <a:gd name="connsiteY30" fmla="*/ 1390650 h 1900238"/>
                      <a:gd name="connsiteX31" fmla="*/ 390525 w 416923"/>
                      <a:gd name="connsiteY31" fmla="*/ 1395413 h 1900238"/>
                      <a:gd name="connsiteX32" fmla="*/ 395288 w 416923"/>
                      <a:gd name="connsiteY32" fmla="*/ 1900238 h 1900238"/>
                      <a:gd name="connsiteX0" fmla="*/ 0 w 450261"/>
                      <a:gd name="connsiteY0" fmla="*/ 0 h 1900238"/>
                      <a:gd name="connsiteX1" fmla="*/ 76201 w 450261"/>
                      <a:gd name="connsiteY1" fmla="*/ 28575 h 1900238"/>
                      <a:gd name="connsiteX2" fmla="*/ 114301 w 450261"/>
                      <a:gd name="connsiteY2" fmla="*/ 52388 h 1900238"/>
                      <a:gd name="connsiteX3" fmla="*/ 142876 w 450261"/>
                      <a:gd name="connsiteY3" fmla="*/ 66675 h 1900238"/>
                      <a:gd name="connsiteX4" fmla="*/ 171451 w 450261"/>
                      <a:gd name="connsiteY4" fmla="*/ 119063 h 1900238"/>
                      <a:gd name="connsiteX5" fmla="*/ 176213 w 450261"/>
                      <a:gd name="connsiteY5" fmla="*/ 133350 h 1900238"/>
                      <a:gd name="connsiteX6" fmla="*/ 190501 w 450261"/>
                      <a:gd name="connsiteY6" fmla="*/ 147638 h 1900238"/>
                      <a:gd name="connsiteX7" fmla="*/ 209551 w 450261"/>
                      <a:gd name="connsiteY7" fmla="*/ 176213 h 1900238"/>
                      <a:gd name="connsiteX8" fmla="*/ 214313 w 450261"/>
                      <a:gd name="connsiteY8" fmla="*/ 233363 h 1900238"/>
                      <a:gd name="connsiteX9" fmla="*/ 219076 w 450261"/>
                      <a:gd name="connsiteY9" fmla="*/ 261938 h 1900238"/>
                      <a:gd name="connsiteX10" fmla="*/ 223838 w 450261"/>
                      <a:gd name="connsiteY10" fmla="*/ 309563 h 1900238"/>
                      <a:gd name="connsiteX11" fmla="*/ 238126 w 450261"/>
                      <a:gd name="connsiteY11" fmla="*/ 361950 h 1900238"/>
                      <a:gd name="connsiteX12" fmla="*/ 261938 w 450261"/>
                      <a:gd name="connsiteY12" fmla="*/ 390525 h 1900238"/>
                      <a:gd name="connsiteX13" fmla="*/ 271463 w 450261"/>
                      <a:gd name="connsiteY13" fmla="*/ 414338 h 1900238"/>
                      <a:gd name="connsiteX14" fmla="*/ 290513 w 450261"/>
                      <a:gd name="connsiteY14" fmla="*/ 447675 h 1900238"/>
                      <a:gd name="connsiteX15" fmla="*/ 300038 w 450261"/>
                      <a:gd name="connsiteY15" fmla="*/ 481013 h 1900238"/>
                      <a:gd name="connsiteX16" fmla="*/ 309563 w 450261"/>
                      <a:gd name="connsiteY16" fmla="*/ 538163 h 1900238"/>
                      <a:gd name="connsiteX17" fmla="*/ 314326 w 450261"/>
                      <a:gd name="connsiteY17" fmla="*/ 552450 h 1900238"/>
                      <a:gd name="connsiteX18" fmla="*/ 319088 w 450261"/>
                      <a:gd name="connsiteY18" fmla="*/ 709613 h 1900238"/>
                      <a:gd name="connsiteX19" fmla="*/ 323851 w 450261"/>
                      <a:gd name="connsiteY19" fmla="*/ 733425 h 1900238"/>
                      <a:gd name="connsiteX20" fmla="*/ 328613 w 450261"/>
                      <a:gd name="connsiteY20" fmla="*/ 762000 h 1900238"/>
                      <a:gd name="connsiteX21" fmla="*/ 333376 w 450261"/>
                      <a:gd name="connsiteY21" fmla="*/ 804863 h 1900238"/>
                      <a:gd name="connsiteX22" fmla="*/ 347663 w 450261"/>
                      <a:gd name="connsiteY22" fmla="*/ 838200 h 1900238"/>
                      <a:gd name="connsiteX23" fmla="*/ 361951 w 450261"/>
                      <a:gd name="connsiteY23" fmla="*/ 876300 h 1900238"/>
                      <a:gd name="connsiteX24" fmla="*/ 366713 w 450261"/>
                      <a:gd name="connsiteY24" fmla="*/ 914400 h 1900238"/>
                      <a:gd name="connsiteX25" fmla="*/ 376238 w 450261"/>
                      <a:gd name="connsiteY25" fmla="*/ 942975 h 1900238"/>
                      <a:gd name="connsiteX26" fmla="*/ 381001 w 450261"/>
                      <a:gd name="connsiteY26" fmla="*/ 971550 h 1900238"/>
                      <a:gd name="connsiteX27" fmla="*/ 385763 w 450261"/>
                      <a:gd name="connsiteY27" fmla="*/ 1257300 h 1900238"/>
                      <a:gd name="connsiteX28" fmla="*/ 390526 w 450261"/>
                      <a:gd name="connsiteY28" fmla="*/ 1309688 h 1900238"/>
                      <a:gd name="connsiteX29" fmla="*/ 404813 w 450261"/>
                      <a:gd name="connsiteY29" fmla="*/ 1376363 h 1900238"/>
                      <a:gd name="connsiteX30" fmla="*/ 409576 w 450261"/>
                      <a:gd name="connsiteY30" fmla="*/ 1390650 h 1900238"/>
                      <a:gd name="connsiteX31" fmla="*/ 423863 w 450261"/>
                      <a:gd name="connsiteY31" fmla="*/ 1395413 h 1900238"/>
                      <a:gd name="connsiteX32" fmla="*/ 428626 w 450261"/>
                      <a:gd name="connsiteY32" fmla="*/ 1900238 h 1900238"/>
                      <a:gd name="connsiteX0" fmla="*/ 0 w 450261"/>
                      <a:gd name="connsiteY0" fmla="*/ 0 h 1900238"/>
                      <a:gd name="connsiteX1" fmla="*/ 76201 w 450261"/>
                      <a:gd name="connsiteY1" fmla="*/ 28575 h 1900238"/>
                      <a:gd name="connsiteX2" fmla="*/ 114301 w 450261"/>
                      <a:gd name="connsiteY2" fmla="*/ 52388 h 1900238"/>
                      <a:gd name="connsiteX3" fmla="*/ 142876 w 450261"/>
                      <a:gd name="connsiteY3" fmla="*/ 66675 h 1900238"/>
                      <a:gd name="connsiteX4" fmla="*/ 171451 w 450261"/>
                      <a:gd name="connsiteY4" fmla="*/ 119063 h 1900238"/>
                      <a:gd name="connsiteX5" fmla="*/ 176213 w 450261"/>
                      <a:gd name="connsiteY5" fmla="*/ 133350 h 1900238"/>
                      <a:gd name="connsiteX6" fmla="*/ 190501 w 450261"/>
                      <a:gd name="connsiteY6" fmla="*/ 147638 h 1900238"/>
                      <a:gd name="connsiteX7" fmla="*/ 209551 w 450261"/>
                      <a:gd name="connsiteY7" fmla="*/ 176213 h 1900238"/>
                      <a:gd name="connsiteX8" fmla="*/ 214313 w 450261"/>
                      <a:gd name="connsiteY8" fmla="*/ 233363 h 1900238"/>
                      <a:gd name="connsiteX9" fmla="*/ 219076 w 450261"/>
                      <a:gd name="connsiteY9" fmla="*/ 261938 h 1900238"/>
                      <a:gd name="connsiteX10" fmla="*/ 223838 w 450261"/>
                      <a:gd name="connsiteY10" fmla="*/ 309563 h 1900238"/>
                      <a:gd name="connsiteX11" fmla="*/ 238126 w 450261"/>
                      <a:gd name="connsiteY11" fmla="*/ 361950 h 1900238"/>
                      <a:gd name="connsiteX12" fmla="*/ 261938 w 450261"/>
                      <a:gd name="connsiteY12" fmla="*/ 390525 h 1900238"/>
                      <a:gd name="connsiteX13" fmla="*/ 271463 w 450261"/>
                      <a:gd name="connsiteY13" fmla="*/ 414338 h 1900238"/>
                      <a:gd name="connsiteX14" fmla="*/ 290513 w 450261"/>
                      <a:gd name="connsiteY14" fmla="*/ 447675 h 1900238"/>
                      <a:gd name="connsiteX15" fmla="*/ 300038 w 450261"/>
                      <a:gd name="connsiteY15" fmla="*/ 481013 h 1900238"/>
                      <a:gd name="connsiteX16" fmla="*/ 309563 w 450261"/>
                      <a:gd name="connsiteY16" fmla="*/ 538163 h 1900238"/>
                      <a:gd name="connsiteX17" fmla="*/ 314326 w 450261"/>
                      <a:gd name="connsiteY17" fmla="*/ 552450 h 1900238"/>
                      <a:gd name="connsiteX18" fmla="*/ 319088 w 450261"/>
                      <a:gd name="connsiteY18" fmla="*/ 709613 h 1900238"/>
                      <a:gd name="connsiteX19" fmla="*/ 323851 w 450261"/>
                      <a:gd name="connsiteY19" fmla="*/ 733425 h 1900238"/>
                      <a:gd name="connsiteX20" fmla="*/ 328613 w 450261"/>
                      <a:gd name="connsiteY20" fmla="*/ 762000 h 1900238"/>
                      <a:gd name="connsiteX21" fmla="*/ 333376 w 450261"/>
                      <a:gd name="connsiteY21" fmla="*/ 804863 h 1900238"/>
                      <a:gd name="connsiteX22" fmla="*/ 347663 w 450261"/>
                      <a:gd name="connsiteY22" fmla="*/ 838200 h 1900238"/>
                      <a:gd name="connsiteX23" fmla="*/ 361951 w 450261"/>
                      <a:gd name="connsiteY23" fmla="*/ 876300 h 1900238"/>
                      <a:gd name="connsiteX24" fmla="*/ 366713 w 450261"/>
                      <a:gd name="connsiteY24" fmla="*/ 914400 h 1900238"/>
                      <a:gd name="connsiteX25" fmla="*/ 376238 w 450261"/>
                      <a:gd name="connsiteY25" fmla="*/ 942975 h 1900238"/>
                      <a:gd name="connsiteX26" fmla="*/ 381001 w 450261"/>
                      <a:gd name="connsiteY26" fmla="*/ 971550 h 1900238"/>
                      <a:gd name="connsiteX27" fmla="*/ 385763 w 450261"/>
                      <a:gd name="connsiteY27" fmla="*/ 1257300 h 1900238"/>
                      <a:gd name="connsiteX28" fmla="*/ 390526 w 450261"/>
                      <a:gd name="connsiteY28" fmla="*/ 1309688 h 1900238"/>
                      <a:gd name="connsiteX29" fmla="*/ 404813 w 450261"/>
                      <a:gd name="connsiteY29" fmla="*/ 1376363 h 1900238"/>
                      <a:gd name="connsiteX30" fmla="*/ 409576 w 450261"/>
                      <a:gd name="connsiteY30" fmla="*/ 1390650 h 1900238"/>
                      <a:gd name="connsiteX31" fmla="*/ 423863 w 450261"/>
                      <a:gd name="connsiteY31" fmla="*/ 1395413 h 1900238"/>
                      <a:gd name="connsiteX32" fmla="*/ 428626 w 450261"/>
                      <a:gd name="connsiteY32" fmla="*/ 1900238 h 1900238"/>
                      <a:gd name="connsiteX0" fmla="*/ 0 w 450261"/>
                      <a:gd name="connsiteY0" fmla="*/ 0 h 1881188"/>
                      <a:gd name="connsiteX1" fmla="*/ 76201 w 450261"/>
                      <a:gd name="connsiteY1" fmla="*/ 9525 h 1881188"/>
                      <a:gd name="connsiteX2" fmla="*/ 114301 w 450261"/>
                      <a:gd name="connsiteY2" fmla="*/ 33338 h 1881188"/>
                      <a:gd name="connsiteX3" fmla="*/ 142876 w 450261"/>
                      <a:gd name="connsiteY3" fmla="*/ 47625 h 1881188"/>
                      <a:gd name="connsiteX4" fmla="*/ 171451 w 450261"/>
                      <a:gd name="connsiteY4" fmla="*/ 100013 h 1881188"/>
                      <a:gd name="connsiteX5" fmla="*/ 176213 w 450261"/>
                      <a:gd name="connsiteY5" fmla="*/ 114300 h 1881188"/>
                      <a:gd name="connsiteX6" fmla="*/ 190501 w 450261"/>
                      <a:gd name="connsiteY6" fmla="*/ 128588 h 1881188"/>
                      <a:gd name="connsiteX7" fmla="*/ 209551 w 450261"/>
                      <a:gd name="connsiteY7" fmla="*/ 157163 h 1881188"/>
                      <a:gd name="connsiteX8" fmla="*/ 214313 w 450261"/>
                      <a:gd name="connsiteY8" fmla="*/ 214313 h 1881188"/>
                      <a:gd name="connsiteX9" fmla="*/ 219076 w 450261"/>
                      <a:gd name="connsiteY9" fmla="*/ 242888 h 1881188"/>
                      <a:gd name="connsiteX10" fmla="*/ 223838 w 450261"/>
                      <a:gd name="connsiteY10" fmla="*/ 290513 h 1881188"/>
                      <a:gd name="connsiteX11" fmla="*/ 238126 w 450261"/>
                      <a:gd name="connsiteY11" fmla="*/ 342900 h 1881188"/>
                      <a:gd name="connsiteX12" fmla="*/ 261938 w 450261"/>
                      <a:gd name="connsiteY12" fmla="*/ 371475 h 1881188"/>
                      <a:gd name="connsiteX13" fmla="*/ 271463 w 450261"/>
                      <a:gd name="connsiteY13" fmla="*/ 395288 h 1881188"/>
                      <a:gd name="connsiteX14" fmla="*/ 290513 w 450261"/>
                      <a:gd name="connsiteY14" fmla="*/ 428625 h 1881188"/>
                      <a:gd name="connsiteX15" fmla="*/ 300038 w 450261"/>
                      <a:gd name="connsiteY15" fmla="*/ 461963 h 1881188"/>
                      <a:gd name="connsiteX16" fmla="*/ 309563 w 450261"/>
                      <a:gd name="connsiteY16" fmla="*/ 519113 h 1881188"/>
                      <a:gd name="connsiteX17" fmla="*/ 314326 w 450261"/>
                      <a:gd name="connsiteY17" fmla="*/ 533400 h 1881188"/>
                      <a:gd name="connsiteX18" fmla="*/ 319088 w 450261"/>
                      <a:gd name="connsiteY18" fmla="*/ 690563 h 1881188"/>
                      <a:gd name="connsiteX19" fmla="*/ 323851 w 450261"/>
                      <a:gd name="connsiteY19" fmla="*/ 714375 h 1881188"/>
                      <a:gd name="connsiteX20" fmla="*/ 328613 w 450261"/>
                      <a:gd name="connsiteY20" fmla="*/ 742950 h 1881188"/>
                      <a:gd name="connsiteX21" fmla="*/ 333376 w 450261"/>
                      <a:gd name="connsiteY21" fmla="*/ 785813 h 1881188"/>
                      <a:gd name="connsiteX22" fmla="*/ 347663 w 450261"/>
                      <a:gd name="connsiteY22" fmla="*/ 819150 h 1881188"/>
                      <a:gd name="connsiteX23" fmla="*/ 361951 w 450261"/>
                      <a:gd name="connsiteY23" fmla="*/ 857250 h 1881188"/>
                      <a:gd name="connsiteX24" fmla="*/ 366713 w 450261"/>
                      <a:gd name="connsiteY24" fmla="*/ 895350 h 1881188"/>
                      <a:gd name="connsiteX25" fmla="*/ 376238 w 450261"/>
                      <a:gd name="connsiteY25" fmla="*/ 923925 h 1881188"/>
                      <a:gd name="connsiteX26" fmla="*/ 381001 w 450261"/>
                      <a:gd name="connsiteY26" fmla="*/ 952500 h 1881188"/>
                      <a:gd name="connsiteX27" fmla="*/ 385763 w 450261"/>
                      <a:gd name="connsiteY27" fmla="*/ 1238250 h 1881188"/>
                      <a:gd name="connsiteX28" fmla="*/ 390526 w 450261"/>
                      <a:gd name="connsiteY28" fmla="*/ 1290638 h 1881188"/>
                      <a:gd name="connsiteX29" fmla="*/ 404813 w 450261"/>
                      <a:gd name="connsiteY29" fmla="*/ 1357313 h 1881188"/>
                      <a:gd name="connsiteX30" fmla="*/ 409576 w 450261"/>
                      <a:gd name="connsiteY30" fmla="*/ 1371600 h 1881188"/>
                      <a:gd name="connsiteX31" fmla="*/ 423863 w 450261"/>
                      <a:gd name="connsiteY31" fmla="*/ 1376363 h 1881188"/>
                      <a:gd name="connsiteX32" fmla="*/ 428626 w 450261"/>
                      <a:gd name="connsiteY32" fmla="*/ 1881188 h 1881188"/>
                      <a:gd name="connsiteX0" fmla="*/ 0 w 450261"/>
                      <a:gd name="connsiteY0" fmla="*/ 7414 h 1888602"/>
                      <a:gd name="connsiteX1" fmla="*/ 76201 w 450261"/>
                      <a:gd name="connsiteY1" fmla="*/ 16939 h 1888602"/>
                      <a:gd name="connsiteX2" fmla="*/ 114301 w 450261"/>
                      <a:gd name="connsiteY2" fmla="*/ 40752 h 1888602"/>
                      <a:gd name="connsiteX3" fmla="*/ 142876 w 450261"/>
                      <a:gd name="connsiteY3" fmla="*/ 55039 h 1888602"/>
                      <a:gd name="connsiteX4" fmla="*/ 171451 w 450261"/>
                      <a:gd name="connsiteY4" fmla="*/ 107427 h 1888602"/>
                      <a:gd name="connsiteX5" fmla="*/ 176213 w 450261"/>
                      <a:gd name="connsiteY5" fmla="*/ 121714 h 1888602"/>
                      <a:gd name="connsiteX6" fmla="*/ 190501 w 450261"/>
                      <a:gd name="connsiteY6" fmla="*/ 136002 h 1888602"/>
                      <a:gd name="connsiteX7" fmla="*/ 209551 w 450261"/>
                      <a:gd name="connsiteY7" fmla="*/ 164577 h 1888602"/>
                      <a:gd name="connsiteX8" fmla="*/ 214313 w 450261"/>
                      <a:gd name="connsiteY8" fmla="*/ 221727 h 1888602"/>
                      <a:gd name="connsiteX9" fmla="*/ 219076 w 450261"/>
                      <a:gd name="connsiteY9" fmla="*/ 250302 h 1888602"/>
                      <a:gd name="connsiteX10" fmla="*/ 223838 w 450261"/>
                      <a:gd name="connsiteY10" fmla="*/ 297927 h 1888602"/>
                      <a:gd name="connsiteX11" fmla="*/ 238126 w 450261"/>
                      <a:gd name="connsiteY11" fmla="*/ 350314 h 1888602"/>
                      <a:gd name="connsiteX12" fmla="*/ 261938 w 450261"/>
                      <a:gd name="connsiteY12" fmla="*/ 378889 h 1888602"/>
                      <a:gd name="connsiteX13" fmla="*/ 271463 w 450261"/>
                      <a:gd name="connsiteY13" fmla="*/ 402702 h 1888602"/>
                      <a:gd name="connsiteX14" fmla="*/ 290513 w 450261"/>
                      <a:gd name="connsiteY14" fmla="*/ 436039 h 1888602"/>
                      <a:gd name="connsiteX15" fmla="*/ 300038 w 450261"/>
                      <a:gd name="connsiteY15" fmla="*/ 469377 h 1888602"/>
                      <a:gd name="connsiteX16" fmla="*/ 309563 w 450261"/>
                      <a:gd name="connsiteY16" fmla="*/ 526527 h 1888602"/>
                      <a:gd name="connsiteX17" fmla="*/ 314326 w 450261"/>
                      <a:gd name="connsiteY17" fmla="*/ 540814 h 1888602"/>
                      <a:gd name="connsiteX18" fmla="*/ 319088 w 450261"/>
                      <a:gd name="connsiteY18" fmla="*/ 697977 h 1888602"/>
                      <a:gd name="connsiteX19" fmla="*/ 323851 w 450261"/>
                      <a:gd name="connsiteY19" fmla="*/ 721789 h 1888602"/>
                      <a:gd name="connsiteX20" fmla="*/ 328613 w 450261"/>
                      <a:gd name="connsiteY20" fmla="*/ 750364 h 1888602"/>
                      <a:gd name="connsiteX21" fmla="*/ 333376 w 450261"/>
                      <a:gd name="connsiteY21" fmla="*/ 793227 h 1888602"/>
                      <a:gd name="connsiteX22" fmla="*/ 347663 w 450261"/>
                      <a:gd name="connsiteY22" fmla="*/ 826564 h 1888602"/>
                      <a:gd name="connsiteX23" fmla="*/ 361951 w 450261"/>
                      <a:gd name="connsiteY23" fmla="*/ 864664 h 1888602"/>
                      <a:gd name="connsiteX24" fmla="*/ 366713 w 450261"/>
                      <a:gd name="connsiteY24" fmla="*/ 902764 h 1888602"/>
                      <a:gd name="connsiteX25" fmla="*/ 376238 w 450261"/>
                      <a:gd name="connsiteY25" fmla="*/ 931339 h 1888602"/>
                      <a:gd name="connsiteX26" fmla="*/ 381001 w 450261"/>
                      <a:gd name="connsiteY26" fmla="*/ 959914 h 1888602"/>
                      <a:gd name="connsiteX27" fmla="*/ 385763 w 450261"/>
                      <a:gd name="connsiteY27" fmla="*/ 1245664 h 1888602"/>
                      <a:gd name="connsiteX28" fmla="*/ 390526 w 450261"/>
                      <a:gd name="connsiteY28" fmla="*/ 1298052 h 1888602"/>
                      <a:gd name="connsiteX29" fmla="*/ 404813 w 450261"/>
                      <a:gd name="connsiteY29" fmla="*/ 1364727 h 1888602"/>
                      <a:gd name="connsiteX30" fmla="*/ 409576 w 450261"/>
                      <a:gd name="connsiteY30" fmla="*/ 1379014 h 1888602"/>
                      <a:gd name="connsiteX31" fmla="*/ 423863 w 450261"/>
                      <a:gd name="connsiteY31" fmla="*/ 1383777 h 1888602"/>
                      <a:gd name="connsiteX32" fmla="*/ 428626 w 450261"/>
                      <a:gd name="connsiteY32" fmla="*/ 1888602 h 188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450261" h="1888602">
                        <a:moveTo>
                          <a:pt x="0" y="7414"/>
                        </a:moveTo>
                        <a:cubicBezTo>
                          <a:pt x="47625" y="-11636"/>
                          <a:pt x="57151" y="11383"/>
                          <a:pt x="76201" y="16939"/>
                        </a:cubicBezTo>
                        <a:cubicBezTo>
                          <a:pt x="95251" y="22495"/>
                          <a:pt x="102124" y="33794"/>
                          <a:pt x="114301" y="40752"/>
                        </a:cubicBezTo>
                        <a:cubicBezTo>
                          <a:pt x="140150" y="55523"/>
                          <a:pt x="116681" y="46308"/>
                          <a:pt x="142876" y="55039"/>
                        </a:cubicBezTo>
                        <a:cubicBezTo>
                          <a:pt x="154469" y="72429"/>
                          <a:pt x="164249" y="85820"/>
                          <a:pt x="171451" y="107427"/>
                        </a:cubicBezTo>
                        <a:cubicBezTo>
                          <a:pt x="173038" y="112189"/>
                          <a:pt x="173428" y="117537"/>
                          <a:pt x="176213" y="121714"/>
                        </a:cubicBezTo>
                        <a:cubicBezTo>
                          <a:pt x="179949" y="127318"/>
                          <a:pt x="186366" y="130685"/>
                          <a:pt x="190501" y="136002"/>
                        </a:cubicBezTo>
                        <a:cubicBezTo>
                          <a:pt x="197529" y="145038"/>
                          <a:pt x="209551" y="164577"/>
                          <a:pt x="209551" y="164577"/>
                        </a:cubicBezTo>
                        <a:cubicBezTo>
                          <a:pt x="211138" y="183627"/>
                          <a:pt x="212202" y="202728"/>
                          <a:pt x="214313" y="221727"/>
                        </a:cubicBezTo>
                        <a:cubicBezTo>
                          <a:pt x="215379" y="231324"/>
                          <a:pt x="217878" y="240720"/>
                          <a:pt x="219076" y="250302"/>
                        </a:cubicBezTo>
                        <a:cubicBezTo>
                          <a:pt x="221055" y="266133"/>
                          <a:pt x="221729" y="282113"/>
                          <a:pt x="223838" y="297927"/>
                        </a:cubicBezTo>
                        <a:cubicBezTo>
                          <a:pt x="224983" y="306511"/>
                          <a:pt x="232972" y="345160"/>
                          <a:pt x="238126" y="350314"/>
                        </a:cubicBezTo>
                        <a:cubicBezTo>
                          <a:pt x="248656" y="360845"/>
                          <a:pt x="255309" y="365630"/>
                          <a:pt x="261938" y="378889"/>
                        </a:cubicBezTo>
                        <a:cubicBezTo>
                          <a:pt x="265761" y="386536"/>
                          <a:pt x="267991" y="394890"/>
                          <a:pt x="271463" y="402702"/>
                        </a:cubicBezTo>
                        <a:cubicBezTo>
                          <a:pt x="304851" y="477826"/>
                          <a:pt x="259875" y="374765"/>
                          <a:pt x="290513" y="436039"/>
                        </a:cubicBezTo>
                        <a:cubicBezTo>
                          <a:pt x="293697" y="442406"/>
                          <a:pt x="298816" y="463879"/>
                          <a:pt x="300038" y="469377"/>
                        </a:cubicBezTo>
                        <a:cubicBezTo>
                          <a:pt x="317089" y="546105"/>
                          <a:pt x="289669" y="427057"/>
                          <a:pt x="309563" y="526527"/>
                        </a:cubicBezTo>
                        <a:cubicBezTo>
                          <a:pt x="310548" y="531450"/>
                          <a:pt x="312738" y="536052"/>
                          <a:pt x="314326" y="540814"/>
                        </a:cubicBezTo>
                        <a:cubicBezTo>
                          <a:pt x="315913" y="593202"/>
                          <a:pt x="316333" y="645638"/>
                          <a:pt x="319088" y="697977"/>
                        </a:cubicBezTo>
                        <a:cubicBezTo>
                          <a:pt x="319513" y="706060"/>
                          <a:pt x="322403" y="713825"/>
                          <a:pt x="323851" y="721789"/>
                        </a:cubicBezTo>
                        <a:cubicBezTo>
                          <a:pt x="325578" y="731290"/>
                          <a:pt x="327337" y="740792"/>
                          <a:pt x="328613" y="750364"/>
                        </a:cubicBezTo>
                        <a:cubicBezTo>
                          <a:pt x="330513" y="764614"/>
                          <a:pt x="331013" y="779047"/>
                          <a:pt x="333376" y="793227"/>
                        </a:cubicBezTo>
                        <a:cubicBezTo>
                          <a:pt x="335741" y="807420"/>
                          <a:pt x="342457" y="812683"/>
                          <a:pt x="347663" y="826564"/>
                        </a:cubicBezTo>
                        <a:cubicBezTo>
                          <a:pt x="367117" y="878439"/>
                          <a:pt x="335432" y="811627"/>
                          <a:pt x="361951" y="864664"/>
                        </a:cubicBezTo>
                        <a:cubicBezTo>
                          <a:pt x="363538" y="877364"/>
                          <a:pt x="364031" y="890249"/>
                          <a:pt x="366713" y="902764"/>
                        </a:cubicBezTo>
                        <a:cubicBezTo>
                          <a:pt x="368817" y="912581"/>
                          <a:pt x="374587" y="921435"/>
                          <a:pt x="376238" y="931339"/>
                        </a:cubicBezTo>
                        <a:lnTo>
                          <a:pt x="381001" y="959914"/>
                        </a:lnTo>
                        <a:cubicBezTo>
                          <a:pt x="382588" y="1055164"/>
                          <a:pt x="383081" y="1150439"/>
                          <a:pt x="385763" y="1245664"/>
                        </a:cubicBezTo>
                        <a:cubicBezTo>
                          <a:pt x="386257" y="1263192"/>
                          <a:pt x="388477" y="1280637"/>
                          <a:pt x="390526" y="1298052"/>
                        </a:cubicBezTo>
                        <a:cubicBezTo>
                          <a:pt x="392706" y="1316583"/>
                          <a:pt x="399363" y="1348381"/>
                          <a:pt x="404813" y="1364727"/>
                        </a:cubicBezTo>
                        <a:cubicBezTo>
                          <a:pt x="406401" y="1369489"/>
                          <a:pt x="406026" y="1375464"/>
                          <a:pt x="409576" y="1379014"/>
                        </a:cubicBezTo>
                        <a:cubicBezTo>
                          <a:pt x="413126" y="1382564"/>
                          <a:pt x="419101" y="1382189"/>
                          <a:pt x="423863" y="1383777"/>
                        </a:cubicBezTo>
                        <a:cubicBezTo>
                          <a:pt x="480340" y="1553184"/>
                          <a:pt x="428626" y="1393044"/>
                          <a:pt x="428626" y="1888602"/>
                        </a:cubicBezTo>
                      </a:path>
                    </a:pathLst>
                  </a:cu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kumimoji="1" lang="ja-JP" altLang="en-US" sz="3600" dirty="0"/>
                  </a:p>
                </p:txBody>
              </p:sp>
            </p:grpSp>
            <p:sp>
              <p:nvSpPr>
                <p:cNvPr id="91" name="フリーフォーム 90"/>
                <p:cNvSpPr/>
                <p:nvPr/>
              </p:nvSpPr>
              <p:spPr>
                <a:xfrm>
                  <a:off x="28880784" y="15414508"/>
                  <a:ext cx="96484" cy="349046"/>
                </a:xfrm>
                <a:custGeom>
                  <a:avLst/>
                  <a:gdLst>
                    <a:gd name="connsiteX0" fmla="*/ 76200 w 76200"/>
                    <a:gd name="connsiteY0" fmla="*/ 0 h 280988"/>
                    <a:gd name="connsiteX1" fmla="*/ 66675 w 76200"/>
                    <a:gd name="connsiteY1" fmla="*/ 47625 h 280988"/>
                    <a:gd name="connsiteX2" fmla="*/ 52388 w 76200"/>
                    <a:gd name="connsiteY2" fmla="*/ 114300 h 280988"/>
                    <a:gd name="connsiteX3" fmla="*/ 33338 w 76200"/>
                    <a:gd name="connsiteY3" fmla="*/ 161925 h 280988"/>
                    <a:gd name="connsiteX4" fmla="*/ 28575 w 76200"/>
                    <a:gd name="connsiteY4" fmla="*/ 176213 h 280988"/>
                    <a:gd name="connsiteX5" fmla="*/ 23813 w 76200"/>
                    <a:gd name="connsiteY5" fmla="*/ 190500 h 280988"/>
                    <a:gd name="connsiteX6" fmla="*/ 4763 w 76200"/>
                    <a:gd name="connsiteY6" fmla="*/ 233363 h 280988"/>
                    <a:gd name="connsiteX7" fmla="*/ 0 w 76200"/>
                    <a:gd name="connsiteY7" fmla="*/ 247650 h 280988"/>
                    <a:gd name="connsiteX8" fmla="*/ 0 w 76200"/>
                    <a:gd name="connsiteY8" fmla="*/ 280988 h 280988"/>
                    <a:gd name="connsiteX0" fmla="*/ 95250 w 95250"/>
                    <a:gd name="connsiteY0" fmla="*/ 0 h 347663"/>
                    <a:gd name="connsiteX1" fmla="*/ 66675 w 95250"/>
                    <a:gd name="connsiteY1" fmla="*/ 114300 h 347663"/>
                    <a:gd name="connsiteX2" fmla="*/ 52388 w 95250"/>
                    <a:gd name="connsiteY2" fmla="*/ 180975 h 347663"/>
                    <a:gd name="connsiteX3" fmla="*/ 33338 w 95250"/>
                    <a:gd name="connsiteY3" fmla="*/ 228600 h 347663"/>
                    <a:gd name="connsiteX4" fmla="*/ 28575 w 95250"/>
                    <a:gd name="connsiteY4" fmla="*/ 242888 h 347663"/>
                    <a:gd name="connsiteX5" fmla="*/ 23813 w 95250"/>
                    <a:gd name="connsiteY5" fmla="*/ 257175 h 347663"/>
                    <a:gd name="connsiteX6" fmla="*/ 4763 w 95250"/>
                    <a:gd name="connsiteY6" fmla="*/ 300038 h 347663"/>
                    <a:gd name="connsiteX7" fmla="*/ 0 w 95250"/>
                    <a:gd name="connsiteY7" fmla="*/ 314325 h 347663"/>
                    <a:gd name="connsiteX8" fmla="*/ 0 w 95250"/>
                    <a:gd name="connsiteY8" fmla="*/ 347663 h 3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250" h="347663">
                      <a:moveTo>
                        <a:pt x="95250" y="0"/>
                      </a:moveTo>
                      <a:cubicBezTo>
                        <a:pt x="92075" y="15875"/>
                        <a:pt x="73819" y="84138"/>
                        <a:pt x="66675" y="114300"/>
                      </a:cubicBezTo>
                      <a:cubicBezTo>
                        <a:pt x="59531" y="144462"/>
                        <a:pt x="63699" y="158354"/>
                        <a:pt x="52388" y="180975"/>
                      </a:cubicBezTo>
                      <a:cubicBezTo>
                        <a:pt x="38372" y="209006"/>
                        <a:pt x="45109" y="193288"/>
                        <a:pt x="33338" y="228600"/>
                      </a:cubicBezTo>
                      <a:lnTo>
                        <a:pt x="28575" y="242888"/>
                      </a:lnTo>
                      <a:cubicBezTo>
                        <a:pt x="26988" y="247650"/>
                        <a:pt x="26597" y="252998"/>
                        <a:pt x="23813" y="257175"/>
                      </a:cubicBezTo>
                      <a:cubicBezTo>
                        <a:pt x="8718" y="279818"/>
                        <a:pt x="16099" y="266031"/>
                        <a:pt x="4763" y="300038"/>
                      </a:cubicBezTo>
                      <a:cubicBezTo>
                        <a:pt x="3175" y="304800"/>
                        <a:pt x="0" y="309305"/>
                        <a:pt x="0" y="314325"/>
                      </a:cubicBezTo>
                      <a:lnTo>
                        <a:pt x="0" y="347663"/>
                      </a:ln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</p:grpSp>
          <p:grpSp>
            <p:nvGrpSpPr>
              <p:cNvPr id="3740" name="グループ化 77"/>
              <p:cNvGrpSpPr>
                <a:grpSpLocks/>
              </p:cNvGrpSpPr>
              <p:nvPr/>
            </p:nvGrpSpPr>
            <p:grpSpPr bwMode="auto">
              <a:xfrm>
                <a:off x="28970288" y="14110041"/>
                <a:ext cx="3667125" cy="3138488"/>
                <a:chOff x="28970288" y="15144750"/>
                <a:chExt cx="3667125" cy="3138488"/>
              </a:xfrm>
            </p:grpSpPr>
            <p:sp>
              <p:nvSpPr>
                <p:cNvPr id="82" name="フリーフォーム 81"/>
                <p:cNvSpPr/>
                <p:nvPr/>
              </p:nvSpPr>
              <p:spPr>
                <a:xfrm>
                  <a:off x="28970379" y="15146632"/>
                  <a:ext cx="165401" cy="284112"/>
                </a:xfrm>
                <a:custGeom>
                  <a:avLst/>
                  <a:gdLst>
                    <a:gd name="connsiteX0" fmla="*/ 166687 w 166687"/>
                    <a:gd name="connsiteY0" fmla="*/ 0 h 285750"/>
                    <a:gd name="connsiteX1" fmla="*/ 147637 w 166687"/>
                    <a:gd name="connsiteY1" fmla="*/ 23813 h 285750"/>
                    <a:gd name="connsiteX2" fmla="*/ 128587 w 166687"/>
                    <a:gd name="connsiteY2" fmla="*/ 52388 h 285750"/>
                    <a:gd name="connsiteX3" fmla="*/ 109537 w 166687"/>
                    <a:gd name="connsiteY3" fmla="*/ 61913 h 285750"/>
                    <a:gd name="connsiteX4" fmla="*/ 80962 w 166687"/>
                    <a:gd name="connsiteY4" fmla="*/ 90488 h 285750"/>
                    <a:gd name="connsiteX5" fmla="*/ 61912 w 166687"/>
                    <a:gd name="connsiteY5" fmla="*/ 119063 h 285750"/>
                    <a:gd name="connsiteX6" fmla="*/ 57150 w 166687"/>
                    <a:gd name="connsiteY6" fmla="*/ 133350 h 285750"/>
                    <a:gd name="connsiteX7" fmla="*/ 47625 w 166687"/>
                    <a:gd name="connsiteY7" fmla="*/ 180975 h 285750"/>
                    <a:gd name="connsiteX8" fmla="*/ 42862 w 166687"/>
                    <a:gd name="connsiteY8" fmla="*/ 195263 h 285750"/>
                    <a:gd name="connsiteX9" fmla="*/ 14287 w 166687"/>
                    <a:gd name="connsiteY9" fmla="*/ 219075 h 285750"/>
                    <a:gd name="connsiteX10" fmla="*/ 0 w 166687"/>
                    <a:gd name="connsiteY10" fmla="*/ 271463 h 285750"/>
                    <a:gd name="connsiteX11" fmla="*/ 0 w 166687"/>
                    <a:gd name="connsiteY11" fmla="*/ 285750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6687" h="285750">
                      <a:moveTo>
                        <a:pt x="166687" y="0"/>
                      </a:moveTo>
                      <a:cubicBezTo>
                        <a:pt x="160337" y="7938"/>
                        <a:pt x="153024" y="15193"/>
                        <a:pt x="147637" y="23813"/>
                      </a:cubicBezTo>
                      <a:cubicBezTo>
                        <a:pt x="134139" y="45410"/>
                        <a:pt x="155288" y="33315"/>
                        <a:pt x="128587" y="52388"/>
                      </a:cubicBezTo>
                      <a:cubicBezTo>
                        <a:pt x="122810" y="56515"/>
                        <a:pt x="115081" y="57478"/>
                        <a:pt x="109537" y="61913"/>
                      </a:cubicBezTo>
                      <a:cubicBezTo>
                        <a:pt x="99018" y="70328"/>
                        <a:pt x="88434" y="79280"/>
                        <a:pt x="80962" y="90488"/>
                      </a:cubicBezTo>
                      <a:lnTo>
                        <a:pt x="61912" y="119063"/>
                      </a:lnTo>
                      <a:cubicBezTo>
                        <a:pt x="60325" y="123825"/>
                        <a:pt x="58239" y="128450"/>
                        <a:pt x="57150" y="133350"/>
                      </a:cubicBezTo>
                      <a:cubicBezTo>
                        <a:pt x="47799" y="175429"/>
                        <a:pt x="57109" y="147780"/>
                        <a:pt x="47625" y="180975"/>
                      </a:cubicBezTo>
                      <a:cubicBezTo>
                        <a:pt x="46246" y="185802"/>
                        <a:pt x="45647" y="191086"/>
                        <a:pt x="42862" y="195263"/>
                      </a:cubicBezTo>
                      <a:cubicBezTo>
                        <a:pt x="35528" y="206264"/>
                        <a:pt x="24830" y="212047"/>
                        <a:pt x="14287" y="219075"/>
                      </a:cubicBezTo>
                      <a:cubicBezTo>
                        <a:pt x="9506" y="233421"/>
                        <a:pt x="0" y="260725"/>
                        <a:pt x="0" y="271463"/>
                      </a:cubicBezTo>
                      <a:lnTo>
                        <a:pt x="0" y="285750"/>
                      </a:ln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  <p:sp>
              <p:nvSpPr>
                <p:cNvPr id="83" name="フリーフォーム 82"/>
                <p:cNvSpPr/>
                <p:nvPr/>
              </p:nvSpPr>
              <p:spPr>
                <a:xfrm>
                  <a:off x="29115103" y="15154752"/>
                  <a:ext cx="110267" cy="1672185"/>
                </a:xfrm>
                <a:custGeom>
                  <a:avLst/>
                  <a:gdLst>
                    <a:gd name="connsiteX0" fmla="*/ 0 w 104775"/>
                    <a:gd name="connsiteY0" fmla="*/ 0 h 1676400"/>
                    <a:gd name="connsiteX1" fmla="*/ 33338 w 104775"/>
                    <a:gd name="connsiteY1" fmla="*/ 4762 h 1676400"/>
                    <a:gd name="connsiteX2" fmla="*/ 42863 w 104775"/>
                    <a:gd name="connsiteY2" fmla="*/ 19050 h 1676400"/>
                    <a:gd name="connsiteX3" fmla="*/ 47625 w 104775"/>
                    <a:gd name="connsiteY3" fmla="*/ 161925 h 1676400"/>
                    <a:gd name="connsiteX4" fmla="*/ 52388 w 104775"/>
                    <a:gd name="connsiteY4" fmla="*/ 190500 h 1676400"/>
                    <a:gd name="connsiteX5" fmla="*/ 47625 w 104775"/>
                    <a:gd name="connsiteY5" fmla="*/ 514350 h 1676400"/>
                    <a:gd name="connsiteX6" fmla="*/ 42863 w 104775"/>
                    <a:gd name="connsiteY6" fmla="*/ 542925 h 1676400"/>
                    <a:gd name="connsiteX7" fmla="*/ 47625 w 104775"/>
                    <a:gd name="connsiteY7" fmla="*/ 776287 h 1676400"/>
                    <a:gd name="connsiteX8" fmla="*/ 57150 w 104775"/>
                    <a:gd name="connsiteY8" fmla="*/ 809625 h 1676400"/>
                    <a:gd name="connsiteX9" fmla="*/ 61913 w 104775"/>
                    <a:gd name="connsiteY9" fmla="*/ 833437 h 1676400"/>
                    <a:gd name="connsiteX10" fmla="*/ 66675 w 104775"/>
                    <a:gd name="connsiteY10" fmla="*/ 852487 h 1676400"/>
                    <a:gd name="connsiteX11" fmla="*/ 61913 w 104775"/>
                    <a:gd name="connsiteY11" fmla="*/ 1009650 h 1676400"/>
                    <a:gd name="connsiteX12" fmla="*/ 52388 w 104775"/>
                    <a:gd name="connsiteY12" fmla="*/ 1162050 h 1676400"/>
                    <a:gd name="connsiteX13" fmla="*/ 47625 w 104775"/>
                    <a:gd name="connsiteY13" fmla="*/ 1176337 h 1676400"/>
                    <a:gd name="connsiteX14" fmla="*/ 52388 w 104775"/>
                    <a:gd name="connsiteY14" fmla="*/ 1262062 h 1676400"/>
                    <a:gd name="connsiteX15" fmla="*/ 66675 w 104775"/>
                    <a:gd name="connsiteY15" fmla="*/ 1271587 h 1676400"/>
                    <a:gd name="connsiteX16" fmla="*/ 85725 w 104775"/>
                    <a:gd name="connsiteY16" fmla="*/ 1309687 h 1676400"/>
                    <a:gd name="connsiteX17" fmla="*/ 95250 w 104775"/>
                    <a:gd name="connsiteY17" fmla="*/ 1338262 h 1676400"/>
                    <a:gd name="connsiteX18" fmla="*/ 90488 w 104775"/>
                    <a:gd name="connsiteY18" fmla="*/ 1452562 h 1676400"/>
                    <a:gd name="connsiteX19" fmla="*/ 85725 w 104775"/>
                    <a:gd name="connsiteY19" fmla="*/ 1485900 h 1676400"/>
                    <a:gd name="connsiteX20" fmla="*/ 90488 w 104775"/>
                    <a:gd name="connsiteY20" fmla="*/ 1509712 h 1676400"/>
                    <a:gd name="connsiteX21" fmla="*/ 100013 w 104775"/>
                    <a:gd name="connsiteY21" fmla="*/ 1566862 h 1676400"/>
                    <a:gd name="connsiteX22" fmla="*/ 104775 w 104775"/>
                    <a:gd name="connsiteY22" fmla="*/ 1676400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4775" h="1676400">
                      <a:moveTo>
                        <a:pt x="0" y="0"/>
                      </a:moveTo>
                      <a:cubicBezTo>
                        <a:pt x="11113" y="1587"/>
                        <a:pt x="23080" y="203"/>
                        <a:pt x="33338" y="4762"/>
                      </a:cubicBezTo>
                      <a:cubicBezTo>
                        <a:pt x="38569" y="7087"/>
                        <a:pt x="42345" y="13350"/>
                        <a:pt x="42863" y="19050"/>
                      </a:cubicBezTo>
                      <a:cubicBezTo>
                        <a:pt x="47177" y="66506"/>
                        <a:pt x="44982" y="114347"/>
                        <a:pt x="47625" y="161925"/>
                      </a:cubicBezTo>
                      <a:cubicBezTo>
                        <a:pt x="48161" y="171567"/>
                        <a:pt x="50800" y="180975"/>
                        <a:pt x="52388" y="190500"/>
                      </a:cubicBezTo>
                      <a:cubicBezTo>
                        <a:pt x="50800" y="298450"/>
                        <a:pt x="50542" y="406428"/>
                        <a:pt x="47625" y="514350"/>
                      </a:cubicBezTo>
                      <a:cubicBezTo>
                        <a:pt x="47364" y="524003"/>
                        <a:pt x="42863" y="533269"/>
                        <a:pt x="42863" y="542925"/>
                      </a:cubicBezTo>
                      <a:cubicBezTo>
                        <a:pt x="42863" y="620729"/>
                        <a:pt x="44691" y="698539"/>
                        <a:pt x="47625" y="776287"/>
                      </a:cubicBezTo>
                      <a:cubicBezTo>
                        <a:pt x="48021" y="786770"/>
                        <a:pt x="54602" y="799433"/>
                        <a:pt x="57150" y="809625"/>
                      </a:cubicBezTo>
                      <a:cubicBezTo>
                        <a:pt x="59113" y="817478"/>
                        <a:pt x="60157" y="825535"/>
                        <a:pt x="61913" y="833437"/>
                      </a:cubicBezTo>
                      <a:cubicBezTo>
                        <a:pt x="63333" y="839827"/>
                        <a:pt x="65088" y="846137"/>
                        <a:pt x="66675" y="852487"/>
                      </a:cubicBezTo>
                      <a:cubicBezTo>
                        <a:pt x="65088" y="904875"/>
                        <a:pt x="63630" y="957266"/>
                        <a:pt x="61913" y="1009650"/>
                      </a:cubicBezTo>
                      <a:cubicBezTo>
                        <a:pt x="59338" y="1088187"/>
                        <a:pt x="67580" y="1108878"/>
                        <a:pt x="52388" y="1162050"/>
                      </a:cubicBezTo>
                      <a:cubicBezTo>
                        <a:pt x="51009" y="1166877"/>
                        <a:pt x="49213" y="1171575"/>
                        <a:pt x="47625" y="1176337"/>
                      </a:cubicBezTo>
                      <a:cubicBezTo>
                        <a:pt x="49213" y="1204912"/>
                        <a:pt x="46775" y="1233999"/>
                        <a:pt x="52388" y="1262062"/>
                      </a:cubicBezTo>
                      <a:cubicBezTo>
                        <a:pt x="53511" y="1267675"/>
                        <a:pt x="63393" y="1266898"/>
                        <a:pt x="66675" y="1271587"/>
                      </a:cubicBezTo>
                      <a:cubicBezTo>
                        <a:pt x="74818" y="1283219"/>
                        <a:pt x="81235" y="1296217"/>
                        <a:pt x="85725" y="1309687"/>
                      </a:cubicBezTo>
                      <a:lnTo>
                        <a:pt x="95250" y="1338262"/>
                      </a:lnTo>
                      <a:cubicBezTo>
                        <a:pt x="93663" y="1376362"/>
                        <a:pt x="92943" y="1414508"/>
                        <a:pt x="90488" y="1452562"/>
                      </a:cubicBezTo>
                      <a:cubicBezTo>
                        <a:pt x="89765" y="1463764"/>
                        <a:pt x="85725" y="1474674"/>
                        <a:pt x="85725" y="1485900"/>
                      </a:cubicBezTo>
                      <a:cubicBezTo>
                        <a:pt x="85725" y="1493995"/>
                        <a:pt x="89343" y="1501699"/>
                        <a:pt x="90488" y="1509712"/>
                      </a:cubicBezTo>
                      <a:cubicBezTo>
                        <a:pt x="98464" y="1565541"/>
                        <a:pt x="89775" y="1536152"/>
                        <a:pt x="100013" y="1566862"/>
                      </a:cubicBezTo>
                      <a:cubicBezTo>
                        <a:pt x="104926" y="1670046"/>
                        <a:pt x="104775" y="1633500"/>
                        <a:pt x="104775" y="1676400"/>
                      </a:cubicBez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  <p:sp>
              <p:nvSpPr>
                <p:cNvPr id="84" name="フリーフォーム 83"/>
                <p:cNvSpPr/>
                <p:nvPr/>
              </p:nvSpPr>
              <p:spPr>
                <a:xfrm>
                  <a:off x="29204697" y="16039546"/>
                  <a:ext cx="110267" cy="689982"/>
                </a:xfrm>
                <a:custGeom>
                  <a:avLst/>
                  <a:gdLst>
                    <a:gd name="connsiteX0" fmla="*/ 104775 w 104775"/>
                    <a:gd name="connsiteY0" fmla="*/ 0 h 690563"/>
                    <a:gd name="connsiteX1" fmla="*/ 95250 w 104775"/>
                    <a:gd name="connsiteY1" fmla="*/ 100013 h 690563"/>
                    <a:gd name="connsiteX2" fmla="*/ 90488 w 104775"/>
                    <a:gd name="connsiteY2" fmla="*/ 133350 h 690563"/>
                    <a:gd name="connsiteX3" fmla="*/ 80963 w 104775"/>
                    <a:gd name="connsiteY3" fmla="*/ 157163 h 690563"/>
                    <a:gd name="connsiteX4" fmla="*/ 71438 w 104775"/>
                    <a:gd name="connsiteY4" fmla="*/ 195263 h 690563"/>
                    <a:gd name="connsiteX5" fmla="*/ 66675 w 104775"/>
                    <a:gd name="connsiteY5" fmla="*/ 214313 h 690563"/>
                    <a:gd name="connsiteX6" fmla="*/ 61913 w 104775"/>
                    <a:gd name="connsiteY6" fmla="*/ 228600 h 690563"/>
                    <a:gd name="connsiteX7" fmla="*/ 52388 w 104775"/>
                    <a:gd name="connsiteY7" fmla="*/ 390525 h 690563"/>
                    <a:gd name="connsiteX8" fmla="*/ 47625 w 104775"/>
                    <a:gd name="connsiteY8" fmla="*/ 404813 h 690563"/>
                    <a:gd name="connsiteX9" fmla="*/ 42863 w 104775"/>
                    <a:gd name="connsiteY9" fmla="*/ 442913 h 690563"/>
                    <a:gd name="connsiteX10" fmla="*/ 38100 w 104775"/>
                    <a:gd name="connsiteY10" fmla="*/ 461963 h 690563"/>
                    <a:gd name="connsiteX11" fmla="*/ 19050 w 104775"/>
                    <a:gd name="connsiteY11" fmla="*/ 476250 h 690563"/>
                    <a:gd name="connsiteX12" fmla="*/ 14288 w 104775"/>
                    <a:gd name="connsiteY12" fmla="*/ 490538 h 690563"/>
                    <a:gd name="connsiteX13" fmla="*/ 4763 w 104775"/>
                    <a:gd name="connsiteY13" fmla="*/ 557213 h 690563"/>
                    <a:gd name="connsiteX14" fmla="*/ 0 w 104775"/>
                    <a:gd name="connsiteY14" fmla="*/ 585788 h 690563"/>
                    <a:gd name="connsiteX15" fmla="*/ 4763 w 104775"/>
                    <a:gd name="connsiteY15" fmla="*/ 690563 h 69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4775" h="690563">
                      <a:moveTo>
                        <a:pt x="104775" y="0"/>
                      </a:moveTo>
                      <a:cubicBezTo>
                        <a:pt x="100107" y="60688"/>
                        <a:pt x="101915" y="50023"/>
                        <a:pt x="95250" y="100013"/>
                      </a:cubicBezTo>
                      <a:cubicBezTo>
                        <a:pt x="93766" y="111140"/>
                        <a:pt x="93210" y="122460"/>
                        <a:pt x="90488" y="133350"/>
                      </a:cubicBezTo>
                      <a:cubicBezTo>
                        <a:pt x="88415" y="141644"/>
                        <a:pt x="83477" y="148992"/>
                        <a:pt x="80963" y="157163"/>
                      </a:cubicBezTo>
                      <a:cubicBezTo>
                        <a:pt x="77113" y="169675"/>
                        <a:pt x="74613" y="182563"/>
                        <a:pt x="71438" y="195263"/>
                      </a:cubicBezTo>
                      <a:cubicBezTo>
                        <a:pt x="69850" y="201613"/>
                        <a:pt x="68745" y="208103"/>
                        <a:pt x="66675" y="214313"/>
                      </a:cubicBezTo>
                      <a:lnTo>
                        <a:pt x="61913" y="228600"/>
                      </a:lnTo>
                      <a:cubicBezTo>
                        <a:pt x="59175" y="310722"/>
                        <a:pt x="68398" y="334490"/>
                        <a:pt x="52388" y="390525"/>
                      </a:cubicBezTo>
                      <a:cubicBezTo>
                        <a:pt x="51009" y="395352"/>
                        <a:pt x="49213" y="400050"/>
                        <a:pt x="47625" y="404813"/>
                      </a:cubicBezTo>
                      <a:cubicBezTo>
                        <a:pt x="46038" y="417513"/>
                        <a:pt x="44967" y="430288"/>
                        <a:pt x="42863" y="442913"/>
                      </a:cubicBezTo>
                      <a:cubicBezTo>
                        <a:pt x="41787" y="449369"/>
                        <a:pt x="41905" y="456637"/>
                        <a:pt x="38100" y="461963"/>
                      </a:cubicBezTo>
                      <a:cubicBezTo>
                        <a:pt x="33486" y="468422"/>
                        <a:pt x="25400" y="471488"/>
                        <a:pt x="19050" y="476250"/>
                      </a:cubicBezTo>
                      <a:cubicBezTo>
                        <a:pt x="17463" y="481013"/>
                        <a:pt x="15377" y="485637"/>
                        <a:pt x="14288" y="490538"/>
                      </a:cubicBezTo>
                      <a:cubicBezTo>
                        <a:pt x="9739" y="511008"/>
                        <a:pt x="7650" y="537007"/>
                        <a:pt x="4763" y="557213"/>
                      </a:cubicBezTo>
                      <a:cubicBezTo>
                        <a:pt x="3397" y="566772"/>
                        <a:pt x="1588" y="576263"/>
                        <a:pt x="0" y="585788"/>
                      </a:cubicBezTo>
                      <a:lnTo>
                        <a:pt x="4763" y="690563"/>
                      </a:ln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  <p:sp>
              <p:nvSpPr>
                <p:cNvPr id="85" name="フリーフォーム 84"/>
                <p:cNvSpPr/>
                <p:nvPr/>
              </p:nvSpPr>
              <p:spPr>
                <a:xfrm>
                  <a:off x="29314965" y="16088251"/>
                  <a:ext cx="96484" cy="1355609"/>
                </a:xfrm>
                <a:custGeom>
                  <a:avLst/>
                  <a:gdLst>
                    <a:gd name="connsiteX0" fmla="*/ 0 w 95261"/>
                    <a:gd name="connsiteY0" fmla="*/ 0 h 1362075"/>
                    <a:gd name="connsiteX1" fmla="*/ 4763 w 95261"/>
                    <a:gd name="connsiteY1" fmla="*/ 204787 h 1362075"/>
                    <a:gd name="connsiteX2" fmla="*/ 9525 w 95261"/>
                    <a:gd name="connsiteY2" fmla="*/ 266700 h 1362075"/>
                    <a:gd name="connsiteX3" fmla="*/ 14288 w 95261"/>
                    <a:gd name="connsiteY3" fmla="*/ 395287 h 1362075"/>
                    <a:gd name="connsiteX4" fmla="*/ 19050 w 95261"/>
                    <a:gd name="connsiteY4" fmla="*/ 409575 h 1362075"/>
                    <a:gd name="connsiteX5" fmla="*/ 23813 w 95261"/>
                    <a:gd name="connsiteY5" fmla="*/ 433387 h 1362075"/>
                    <a:gd name="connsiteX6" fmla="*/ 28575 w 95261"/>
                    <a:gd name="connsiteY6" fmla="*/ 885825 h 1362075"/>
                    <a:gd name="connsiteX7" fmla="*/ 42863 w 95261"/>
                    <a:gd name="connsiteY7" fmla="*/ 995362 h 1362075"/>
                    <a:gd name="connsiteX8" fmla="*/ 52388 w 95261"/>
                    <a:gd name="connsiteY8" fmla="*/ 1023937 h 1362075"/>
                    <a:gd name="connsiteX9" fmla="*/ 61913 w 95261"/>
                    <a:gd name="connsiteY9" fmla="*/ 1095375 h 1362075"/>
                    <a:gd name="connsiteX10" fmla="*/ 71438 w 95261"/>
                    <a:gd name="connsiteY10" fmla="*/ 1123950 h 1362075"/>
                    <a:gd name="connsiteX11" fmla="*/ 76200 w 95261"/>
                    <a:gd name="connsiteY11" fmla="*/ 1138237 h 1362075"/>
                    <a:gd name="connsiteX12" fmla="*/ 80963 w 95261"/>
                    <a:gd name="connsiteY12" fmla="*/ 1190625 h 1362075"/>
                    <a:gd name="connsiteX13" fmla="*/ 85725 w 95261"/>
                    <a:gd name="connsiteY13" fmla="*/ 1252537 h 1362075"/>
                    <a:gd name="connsiteX14" fmla="*/ 90488 w 95261"/>
                    <a:gd name="connsiteY14" fmla="*/ 1281112 h 1362075"/>
                    <a:gd name="connsiteX15" fmla="*/ 95250 w 95261"/>
                    <a:gd name="connsiteY15" fmla="*/ 1362075 h 1362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5261" h="1362075">
                      <a:moveTo>
                        <a:pt x="0" y="0"/>
                      </a:moveTo>
                      <a:cubicBezTo>
                        <a:pt x="1588" y="68262"/>
                        <a:pt x="2326" y="136550"/>
                        <a:pt x="4763" y="204787"/>
                      </a:cubicBezTo>
                      <a:cubicBezTo>
                        <a:pt x="5502" y="225472"/>
                        <a:pt x="8491" y="246027"/>
                        <a:pt x="9525" y="266700"/>
                      </a:cubicBezTo>
                      <a:cubicBezTo>
                        <a:pt x="11667" y="309538"/>
                        <a:pt x="11435" y="352490"/>
                        <a:pt x="14288" y="395287"/>
                      </a:cubicBezTo>
                      <a:cubicBezTo>
                        <a:pt x="14622" y="400296"/>
                        <a:pt x="17832" y="404705"/>
                        <a:pt x="19050" y="409575"/>
                      </a:cubicBezTo>
                      <a:cubicBezTo>
                        <a:pt x="21013" y="417428"/>
                        <a:pt x="22225" y="425450"/>
                        <a:pt x="23813" y="433387"/>
                      </a:cubicBezTo>
                      <a:cubicBezTo>
                        <a:pt x="25400" y="584200"/>
                        <a:pt x="25833" y="735029"/>
                        <a:pt x="28575" y="885825"/>
                      </a:cubicBezTo>
                      <a:cubicBezTo>
                        <a:pt x="29338" y="927795"/>
                        <a:pt x="30222" y="957438"/>
                        <a:pt x="42863" y="995362"/>
                      </a:cubicBezTo>
                      <a:lnTo>
                        <a:pt x="52388" y="1023937"/>
                      </a:lnTo>
                      <a:cubicBezTo>
                        <a:pt x="54682" y="1046881"/>
                        <a:pt x="55682" y="1072527"/>
                        <a:pt x="61913" y="1095375"/>
                      </a:cubicBezTo>
                      <a:cubicBezTo>
                        <a:pt x="64555" y="1105061"/>
                        <a:pt x="68263" y="1114425"/>
                        <a:pt x="71438" y="1123950"/>
                      </a:cubicBezTo>
                      <a:lnTo>
                        <a:pt x="76200" y="1138237"/>
                      </a:lnTo>
                      <a:cubicBezTo>
                        <a:pt x="77788" y="1155700"/>
                        <a:pt x="79507" y="1173151"/>
                        <a:pt x="80963" y="1190625"/>
                      </a:cubicBezTo>
                      <a:cubicBezTo>
                        <a:pt x="82682" y="1211252"/>
                        <a:pt x="83558" y="1231952"/>
                        <a:pt x="85725" y="1252537"/>
                      </a:cubicBezTo>
                      <a:cubicBezTo>
                        <a:pt x="86736" y="1262140"/>
                        <a:pt x="88900" y="1271587"/>
                        <a:pt x="90488" y="1281112"/>
                      </a:cubicBezTo>
                      <a:cubicBezTo>
                        <a:pt x="95737" y="1349356"/>
                        <a:pt x="95250" y="1322326"/>
                        <a:pt x="95250" y="1362075"/>
                      </a:cubicBez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  <p:sp>
              <p:nvSpPr>
                <p:cNvPr id="86" name="フリーフォーム 85"/>
                <p:cNvSpPr/>
                <p:nvPr/>
              </p:nvSpPr>
              <p:spPr>
                <a:xfrm>
                  <a:off x="29418338" y="16599650"/>
                  <a:ext cx="158512" cy="844210"/>
                </a:xfrm>
                <a:custGeom>
                  <a:avLst/>
                  <a:gdLst>
                    <a:gd name="connsiteX0" fmla="*/ 157537 w 157537"/>
                    <a:gd name="connsiteY0" fmla="*/ 0 h 842962"/>
                    <a:gd name="connsiteX1" fmla="*/ 152775 w 157537"/>
                    <a:gd name="connsiteY1" fmla="*/ 23812 h 842962"/>
                    <a:gd name="connsiteX2" fmla="*/ 148012 w 157537"/>
                    <a:gd name="connsiteY2" fmla="*/ 38100 h 842962"/>
                    <a:gd name="connsiteX3" fmla="*/ 138487 w 157537"/>
                    <a:gd name="connsiteY3" fmla="*/ 138112 h 842962"/>
                    <a:gd name="connsiteX4" fmla="*/ 124200 w 157537"/>
                    <a:gd name="connsiteY4" fmla="*/ 195262 h 842962"/>
                    <a:gd name="connsiteX5" fmla="*/ 119437 w 157537"/>
                    <a:gd name="connsiteY5" fmla="*/ 214312 h 842962"/>
                    <a:gd name="connsiteX6" fmla="*/ 109912 w 157537"/>
                    <a:gd name="connsiteY6" fmla="*/ 228600 h 842962"/>
                    <a:gd name="connsiteX7" fmla="*/ 100387 w 157537"/>
                    <a:gd name="connsiteY7" fmla="*/ 257175 h 842962"/>
                    <a:gd name="connsiteX8" fmla="*/ 90862 w 157537"/>
                    <a:gd name="connsiteY8" fmla="*/ 290512 h 842962"/>
                    <a:gd name="connsiteX9" fmla="*/ 86100 w 157537"/>
                    <a:gd name="connsiteY9" fmla="*/ 457200 h 842962"/>
                    <a:gd name="connsiteX10" fmla="*/ 76575 w 157537"/>
                    <a:gd name="connsiteY10" fmla="*/ 490537 h 842962"/>
                    <a:gd name="connsiteX11" fmla="*/ 62287 w 157537"/>
                    <a:gd name="connsiteY11" fmla="*/ 504825 h 842962"/>
                    <a:gd name="connsiteX12" fmla="*/ 52762 w 157537"/>
                    <a:gd name="connsiteY12" fmla="*/ 519112 h 842962"/>
                    <a:gd name="connsiteX13" fmla="*/ 48000 w 157537"/>
                    <a:gd name="connsiteY13" fmla="*/ 538162 h 842962"/>
                    <a:gd name="connsiteX14" fmla="*/ 43237 w 157537"/>
                    <a:gd name="connsiteY14" fmla="*/ 552450 h 842962"/>
                    <a:gd name="connsiteX15" fmla="*/ 38475 w 157537"/>
                    <a:gd name="connsiteY15" fmla="*/ 604837 h 842962"/>
                    <a:gd name="connsiteX16" fmla="*/ 28950 w 157537"/>
                    <a:gd name="connsiteY16" fmla="*/ 642937 h 842962"/>
                    <a:gd name="connsiteX17" fmla="*/ 19425 w 157537"/>
                    <a:gd name="connsiteY17" fmla="*/ 676275 h 842962"/>
                    <a:gd name="connsiteX18" fmla="*/ 9900 w 157537"/>
                    <a:gd name="connsiteY18" fmla="*/ 752475 h 842962"/>
                    <a:gd name="connsiteX19" fmla="*/ 375 w 157537"/>
                    <a:gd name="connsiteY19" fmla="*/ 804862 h 842962"/>
                    <a:gd name="connsiteX20" fmla="*/ 375 w 157537"/>
                    <a:gd name="connsiteY20" fmla="*/ 842962 h 842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7537" h="842962">
                      <a:moveTo>
                        <a:pt x="157537" y="0"/>
                      </a:moveTo>
                      <a:cubicBezTo>
                        <a:pt x="155950" y="7937"/>
                        <a:pt x="154738" y="15959"/>
                        <a:pt x="152775" y="23812"/>
                      </a:cubicBezTo>
                      <a:cubicBezTo>
                        <a:pt x="151557" y="28682"/>
                        <a:pt x="148488" y="33102"/>
                        <a:pt x="148012" y="38100"/>
                      </a:cubicBezTo>
                      <a:cubicBezTo>
                        <a:pt x="137930" y="143959"/>
                        <a:pt x="153186" y="94022"/>
                        <a:pt x="138487" y="138112"/>
                      </a:cubicBezTo>
                      <a:cubicBezTo>
                        <a:pt x="126031" y="212853"/>
                        <a:pt x="143062" y="119822"/>
                        <a:pt x="124200" y="195262"/>
                      </a:cubicBezTo>
                      <a:cubicBezTo>
                        <a:pt x="122612" y="201612"/>
                        <a:pt x="122015" y="208296"/>
                        <a:pt x="119437" y="214312"/>
                      </a:cubicBezTo>
                      <a:cubicBezTo>
                        <a:pt x="117182" y="219573"/>
                        <a:pt x="113087" y="223837"/>
                        <a:pt x="109912" y="228600"/>
                      </a:cubicBezTo>
                      <a:cubicBezTo>
                        <a:pt x="106737" y="238125"/>
                        <a:pt x="102822" y="247434"/>
                        <a:pt x="100387" y="257175"/>
                      </a:cubicBezTo>
                      <a:cubicBezTo>
                        <a:pt x="94408" y="281095"/>
                        <a:pt x="97695" y="270016"/>
                        <a:pt x="90862" y="290512"/>
                      </a:cubicBezTo>
                      <a:cubicBezTo>
                        <a:pt x="89275" y="346075"/>
                        <a:pt x="88947" y="401688"/>
                        <a:pt x="86100" y="457200"/>
                      </a:cubicBezTo>
                      <a:cubicBezTo>
                        <a:pt x="86012" y="458917"/>
                        <a:pt x="78888" y="487068"/>
                        <a:pt x="76575" y="490537"/>
                      </a:cubicBezTo>
                      <a:cubicBezTo>
                        <a:pt x="72839" y="496141"/>
                        <a:pt x="66599" y="499651"/>
                        <a:pt x="62287" y="504825"/>
                      </a:cubicBezTo>
                      <a:cubicBezTo>
                        <a:pt x="58623" y="509222"/>
                        <a:pt x="55937" y="514350"/>
                        <a:pt x="52762" y="519112"/>
                      </a:cubicBezTo>
                      <a:cubicBezTo>
                        <a:pt x="51175" y="525462"/>
                        <a:pt x="49798" y="531868"/>
                        <a:pt x="48000" y="538162"/>
                      </a:cubicBezTo>
                      <a:cubicBezTo>
                        <a:pt x="46621" y="542989"/>
                        <a:pt x="43947" y="547480"/>
                        <a:pt x="43237" y="552450"/>
                      </a:cubicBezTo>
                      <a:cubicBezTo>
                        <a:pt x="40757" y="569808"/>
                        <a:pt x="40650" y="587438"/>
                        <a:pt x="38475" y="604837"/>
                      </a:cubicBezTo>
                      <a:cubicBezTo>
                        <a:pt x="35248" y="630649"/>
                        <a:pt x="34708" y="622783"/>
                        <a:pt x="28950" y="642937"/>
                      </a:cubicBezTo>
                      <a:cubicBezTo>
                        <a:pt x="16987" y="684806"/>
                        <a:pt x="30845" y="642011"/>
                        <a:pt x="19425" y="676275"/>
                      </a:cubicBezTo>
                      <a:cubicBezTo>
                        <a:pt x="17154" y="696707"/>
                        <a:pt x="13780" y="731133"/>
                        <a:pt x="9900" y="752475"/>
                      </a:cubicBezTo>
                      <a:cubicBezTo>
                        <a:pt x="4025" y="784789"/>
                        <a:pt x="3301" y="760974"/>
                        <a:pt x="375" y="804862"/>
                      </a:cubicBezTo>
                      <a:cubicBezTo>
                        <a:pt x="-470" y="817534"/>
                        <a:pt x="375" y="830262"/>
                        <a:pt x="375" y="842962"/>
                      </a:cubicBez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  <p:sp>
              <p:nvSpPr>
                <p:cNvPr id="87" name="フリーフォーム 86"/>
                <p:cNvSpPr/>
                <p:nvPr/>
              </p:nvSpPr>
              <p:spPr>
                <a:xfrm>
                  <a:off x="29556173" y="16599650"/>
                  <a:ext cx="241212" cy="1623481"/>
                </a:xfrm>
                <a:custGeom>
                  <a:avLst/>
                  <a:gdLst>
                    <a:gd name="connsiteX0" fmla="*/ 17652 w 246252"/>
                    <a:gd name="connsiteY0" fmla="*/ 0 h 1624012"/>
                    <a:gd name="connsiteX1" fmla="*/ 3364 w 246252"/>
                    <a:gd name="connsiteY1" fmla="*/ 28575 h 1624012"/>
                    <a:gd name="connsiteX2" fmla="*/ 12889 w 246252"/>
                    <a:gd name="connsiteY2" fmla="*/ 123825 h 1624012"/>
                    <a:gd name="connsiteX3" fmla="*/ 22414 w 246252"/>
                    <a:gd name="connsiteY3" fmla="*/ 161925 h 1624012"/>
                    <a:gd name="connsiteX4" fmla="*/ 27177 w 246252"/>
                    <a:gd name="connsiteY4" fmla="*/ 180975 h 1624012"/>
                    <a:gd name="connsiteX5" fmla="*/ 36702 w 246252"/>
                    <a:gd name="connsiteY5" fmla="*/ 247650 h 1624012"/>
                    <a:gd name="connsiteX6" fmla="*/ 46227 w 246252"/>
                    <a:gd name="connsiteY6" fmla="*/ 280987 h 1624012"/>
                    <a:gd name="connsiteX7" fmla="*/ 55752 w 246252"/>
                    <a:gd name="connsiteY7" fmla="*/ 295275 h 1624012"/>
                    <a:gd name="connsiteX8" fmla="*/ 60514 w 246252"/>
                    <a:gd name="connsiteY8" fmla="*/ 414337 h 1624012"/>
                    <a:gd name="connsiteX9" fmla="*/ 65277 w 246252"/>
                    <a:gd name="connsiteY9" fmla="*/ 438150 h 1624012"/>
                    <a:gd name="connsiteX10" fmla="*/ 70039 w 246252"/>
                    <a:gd name="connsiteY10" fmla="*/ 466725 h 1624012"/>
                    <a:gd name="connsiteX11" fmla="*/ 74802 w 246252"/>
                    <a:gd name="connsiteY11" fmla="*/ 523875 h 1624012"/>
                    <a:gd name="connsiteX12" fmla="*/ 84327 w 246252"/>
                    <a:gd name="connsiteY12" fmla="*/ 604837 h 1624012"/>
                    <a:gd name="connsiteX13" fmla="*/ 93852 w 246252"/>
                    <a:gd name="connsiteY13" fmla="*/ 942975 h 1624012"/>
                    <a:gd name="connsiteX14" fmla="*/ 103377 w 246252"/>
                    <a:gd name="connsiteY14" fmla="*/ 1014412 h 1624012"/>
                    <a:gd name="connsiteX15" fmla="*/ 112902 w 246252"/>
                    <a:gd name="connsiteY15" fmla="*/ 1095375 h 1624012"/>
                    <a:gd name="connsiteX16" fmla="*/ 117664 w 246252"/>
                    <a:gd name="connsiteY16" fmla="*/ 1123950 h 1624012"/>
                    <a:gd name="connsiteX17" fmla="*/ 136714 w 246252"/>
                    <a:gd name="connsiteY17" fmla="*/ 1171575 h 1624012"/>
                    <a:gd name="connsiteX18" fmla="*/ 141477 w 246252"/>
                    <a:gd name="connsiteY18" fmla="*/ 1214437 h 1624012"/>
                    <a:gd name="connsiteX19" fmla="*/ 146239 w 246252"/>
                    <a:gd name="connsiteY19" fmla="*/ 1228725 h 1624012"/>
                    <a:gd name="connsiteX20" fmla="*/ 151002 w 246252"/>
                    <a:gd name="connsiteY20" fmla="*/ 1271587 h 1624012"/>
                    <a:gd name="connsiteX21" fmla="*/ 155764 w 246252"/>
                    <a:gd name="connsiteY21" fmla="*/ 1304925 h 1624012"/>
                    <a:gd name="connsiteX22" fmla="*/ 160527 w 246252"/>
                    <a:gd name="connsiteY22" fmla="*/ 1352550 h 1624012"/>
                    <a:gd name="connsiteX23" fmla="*/ 165289 w 246252"/>
                    <a:gd name="connsiteY23" fmla="*/ 1366837 h 1624012"/>
                    <a:gd name="connsiteX24" fmla="*/ 179577 w 246252"/>
                    <a:gd name="connsiteY24" fmla="*/ 1381125 h 1624012"/>
                    <a:gd name="connsiteX25" fmla="*/ 189102 w 246252"/>
                    <a:gd name="connsiteY25" fmla="*/ 1395412 h 1624012"/>
                    <a:gd name="connsiteX26" fmla="*/ 208152 w 246252"/>
                    <a:gd name="connsiteY26" fmla="*/ 1447800 h 1624012"/>
                    <a:gd name="connsiteX27" fmla="*/ 212914 w 246252"/>
                    <a:gd name="connsiteY27" fmla="*/ 1471612 h 1624012"/>
                    <a:gd name="connsiteX28" fmla="*/ 217677 w 246252"/>
                    <a:gd name="connsiteY28" fmla="*/ 1504950 h 1624012"/>
                    <a:gd name="connsiteX29" fmla="*/ 222439 w 246252"/>
                    <a:gd name="connsiteY29" fmla="*/ 1519237 h 1624012"/>
                    <a:gd name="connsiteX30" fmla="*/ 227202 w 246252"/>
                    <a:gd name="connsiteY30" fmla="*/ 1538287 h 1624012"/>
                    <a:gd name="connsiteX31" fmla="*/ 231964 w 246252"/>
                    <a:gd name="connsiteY31" fmla="*/ 1585912 h 1624012"/>
                    <a:gd name="connsiteX32" fmla="*/ 246252 w 246252"/>
                    <a:gd name="connsiteY32" fmla="*/ 1624012 h 1624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46252" h="1624012">
                      <a:moveTo>
                        <a:pt x="17652" y="0"/>
                      </a:moveTo>
                      <a:cubicBezTo>
                        <a:pt x="12889" y="9525"/>
                        <a:pt x="4287" y="17966"/>
                        <a:pt x="3364" y="28575"/>
                      </a:cubicBezTo>
                      <a:cubicBezTo>
                        <a:pt x="-4231" y="115917"/>
                        <a:pt x="1929" y="83636"/>
                        <a:pt x="12889" y="123825"/>
                      </a:cubicBezTo>
                      <a:cubicBezTo>
                        <a:pt x="16333" y="136455"/>
                        <a:pt x="19239" y="149225"/>
                        <a:pt x="22414" y="161925"/>
                      </a:cubicBezTo>
                      <a:lnTo>
                        <a:pt x="27177" y="180975"/>
                      </a:lnTo>
                      <a:cubicBezTo>
                        <a:pt x="31338" y="218431"/>
                        <a:pt x="29961" y="217316"/>
                        <a:pt x="36702" y="247650"/>
                      </a:cubicBezTo>
                      <a:cubicBezTo>
                        <a:pt x="37924" y="253150"/>
                        <a:pt x="43043" y="274618"/>
                        <a:pt x="46227" y="280987"/>
                      </a:cubicBezTo>
                      <a:cubicBezTo>
                        <a:pt x="48787" y="286107"/>
                        <a:pt x="52577" y="290512"/>
                        <a:pt x="55752" y="295275"/>
                      </a:cubicBezTo>
                      <a:cubicBezTo>
                        <a:pt x="57339" y="334962"/>
                        <a:pt x="57872" y="374706"/>
                        <a:pt x="60514" y="414337"/>
                      </a:cubicBezTo>
                      <a:cubicBezTo>
                        <a:pt x="61052" y="422414"/>
                        <a:pt x="63829" y="430186"/>
                        <a:pt x="65277" y="438150"/>
                      </a:cubicBezTo>
                      <a:cubicBezTo>
                        <a:pt x="67004" y="447651"/>
                        <a:pt x="68973" y="457128"/>
                        <a:pt x="70039" y="466725"/>
                      </a:cubicBezTo>
                      <a:cubicBezTo>
                        <a:pt x="72150" y="485724"/>
                        <a:pt x="73336" y="504815"/>
                        <a:pt x="74802" y="523875"/>
                      </a:cubicBezTo>
                      <a:cubicBezTo>
                        <a:pt x="80434" y="597095"/>
                        <a:pt x="72402" y="569066"/>
                        <a:pt x="84327" y="604837"/>
                      </a:cubicBezTo>
                      <a:cubicBezTo>
                        <a:pt x="88113" y="816852"/>
                        <a:pt x="83550" y="803903"/>
                        <a:pt x="93852" y="942975"/>
                      </a:cubicBezTo>
                      <a:cubicBezTo>
                        <a:pt x="98292" y="1002910"/>
                        <a:pt x="92762" y="982572"/>
                        <a:pt x="103377" y="1014412"/>
                      </a:cubicBezTo>
                      <a:cubicBezTo>
                        <a:pt x="107833" y="1058977"/>
                        <a:pt x="106884" y="1056256"/>
                        <a:pt x="112902" y="1095375"/>
                      </a:cubicBezTo>
                      <a:cubicBezTo>
                        <a:pt x="114370" y="1104919"/>
                        <a:pt x="115322" y="1114582"/>
                        <a:pt x="117664" y="1123950"/>
                      </a:cubicBezTo>
                      <a:cubicBezTo>
                        <a:pt x="123549" y="1147489"/>
                        <a:pt x="126861" y="1151868"/>
                        <a:pt x="136714" y="1171575"/>
                      </a:cubicBezTo>
                      <a:cubicBezTo>
                        <a:pt x="138302" y="1185862"/>
                        <a:pt x="139114" y="1200257"/>
                        <a:pt x="141477" y="1214437"/>
                      </a:cubicBezTo>
                      <a:cubicBezTo>
                        <a:pt x="142302" y="1219389"/>
                        <a:pt x="145414" y="1223773"/>
                        <a:pt x="146239" y="1228725"/>
                      </a:cubicBezTo>
                      <a:cubicBezTo>
                        <a:pt x="148602" y="1242905"/>
                        <a:pt x="149219" y="1257323"/>
                        <a:pt x="151002" y="1271587"/>
                      </a:cubicBezTo>
                      <a:cubicBezTo>
                        <a:pt x="152394" y="1282726"/>
                        <a:pt x="154452" y="1293776"/>
                        <a:pt x="155764" y="1304925"/>
                      </a:cubicBezTo>
                      <a:cubicBezTo>
                        <a:pt x="157628" y="1320770"/>
                        <a:pt x="158101" y="1336781"/>
                        <a:pt x="160527" y="1352550"/>
                      </a:cubicBezTo>
                      <a:cubicBezTo>
                        <a:pt x="161290" y="1357512"/>
                        <a:pt x="162504" y="1362660"/>
                        <a:pt x="165289" y="1366837"/>
                      </a:cubicBezTo>
                      <a:cubicBezTo>
                        <a:pt x="169025" y="1372441"/>
                        <a:pt x="175265" y="1375951"/>
                        <a:pt x="179577" y="1381125"/>
                      </a:cubicBezTo>
                      <a:cubicBezTo>
                        <a:pt x="183241" y="1385522"/>
                        <a:pt x="185927" y="1390650"/>
                        <a:pt x="189102" y="1395412"/>
                      </a:cubicBezTo>
                      <a:cubicBezTo>
                        <a:pt x="201330" y="1432097"/>
                        <a:pt x="194898" y="1414665"/>
                        <a:pt x="208152" y="1447800"/>
                      </a:cubicBezTo>
                      <a:cubicBezTo>
                        <a:pt x="209739" y="1455737"/>
                        <a:pt x="211583" y="1463628"/>
                        <a:pt x="212914" y="1471612"/>
                      </a:cubicBezTo>
                      <a:cubicBezTo>
                        <a:pt x="214759" y="1482685"/>
                        <a:pt x="215475" y="1493942"/>
                        <a:pt x="217677" y="1504950"/>
                      </a:cubicBezTo>
                      <a:cubicBezTo>
                        <a:pt x="218661" y="1509872"/>
                        <a:pt x="221060" y="1514410"/>
                        <a:pt x="222439" y="1519237"/>
                      </a:cubicBezTo>
                      <a:cubicBezTo>
                        <a:pt x="224237" y="1525531"/>
                        <a:pt x="225614" y="1531937"/>
                        <a:pt x="227202" y="1538287"/>
                      </a:cubicBezTo>
                      <a:cubicBezTo>
                        <a:pt x="228789" y="1554162"/>
                        <a:pt x="229024" y="1570231"/>
                        <a:pt x="231964" y="1585912"/>
                      </a:cubicBezTo>
                      <a:cubicBezTo>
                        <a:pt x="235159" y="1602950"/>
                        <a:pt x="239634" y="1610777"/>
                        <a:pt x="246252" y="1624012"/>
                      </a:cubicBez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  <p:sp>
              <p:nvSpPr>
                <p:cNvPr id="88" name="フリーフォーム 87"/>
                <p:cNvSpPr/>
                <p:nvPr/>
              </p:nvSpPr>
              <p:spPr>
                <a:xfrm>
                  <a:off x="29783601" y="17159748"/>
                  <a:ext cx="151618" cy="1063383"/>
                </a:xfrm>
                <a:custGeom>
                  <a:avLst/>
                  <a:gdLst>
                    <a:gd name="connsiteX0" fmla="*/ 142875 w 148547"/>
                    <a:gd name="connsiteY0" fmla="*/ 0 h 1062037"/>
                    <a:gd name="connsiteX1" fmla="*/ 147637 w 148547"/>
                    <a:gd name="connsiteY1" fmla="*/ 23812 h 1062037"/>
                    <a:gd name="connsiteX2" fmla="*/ 133350 w 148547"/>
                    <a:gd name="connsiteY2" fmla="*/ 147637 h 1062037"/>
                    <a:gd name="connsiteX3" fmla="*/ 123825 w 148547"/>
                    <a:gd name="connsiteY3" fmla="*/ 161925 h 1062037"/>
                    <a:gd name="connsiteX4" fmla="*/ 119062 w 148547"/>
                    <a:gd name="connsiteY4" fmla="*/ 180975 h 1062037"/>
                    <a:gd name="connsiteX5" fmla="*/ 114300 w 148547"/>
                    <a:gd name="connsiteY5" fmla="*/ 195262 h 1062037"/>
                    <a:gd name="connsiteX6" fmla="*/ 104775 w 148547"/>
                    <a:gd name="connsiteY6" fmla="*/ 233362 h 1062037"/>
                    <a:gd name="connsiteX7" fmla="*/ 100012 w 148547"/>
                    <a:gd name="connsiteY7" fmla="*/ 438150 h 1062037"/>
                    <a:gd name="connsiteX8" fmla="*/ 95250 w 148547"/>
                    <a:gd name="connsiteY8" fmla="*/ 504825 h 1062037"/>
                    <a:gd name="connsiteX9" fmla="*/ 76200 w 148547"/>
                    <a:gd name="connsiteY9" fmla="*/ 552450 h 1062037"/>
                    <a:gd name="connsiteX10" fmla="*/ 71437 w 148547"/>
                    <a:gd name="connsiteY10" fmla="*/ 585787 h 1062037"/>
                    <a:gd name="connsiteX11" fmla="*/ 66675 w 148547"/>
                    <a:gd name="connsiteY11" fmla="*/ 623887 h 1062037"/>
                    <a:gd name="connsiteX12" fmla="*/ 61912 w 148547"/>
                    <a:gd name="connsiteY12" fmla="*/ 647700 h 1062037"/>
                    <a:gd name="connsiteX13" fmla="*/ 57150 w 148547"/>
                    <a:gd name="connsiteY13" fmla="*/ 738187 h 1062037"/>
                    <a:gd name="connsiteX14" fmla="*/ 52387 w 148547"/>
                    <a:gd name="connsiteY14" fmla="*/ 757237 h 1062037"/>
                    <a:gd name="connsiteX15" fmla="*/ 42862 w 148547"/>
                    <a:gd name="connsiteY15" fmla="*/ 804862 h 1062037"/>
                    <a:gd name="connsiteX16" fmla="*/ 38100 w 148547"/>
                    <a:gd name="connsiteY16" fmla="*/ 862012 h 1062037"/>
                    <a:gd name="connsiteX17" fmla="*/ 19050 w 148547"/>
                    <a:gd name="connsiteY17" fmla="*/ 928687 h 1062037"/>
                    <a:gd name="connsiteX18" fmla="*/ 4762 w 148547"/>
                    <a:gd name="connsiteY18" fmla="*/ 971550 h 1062037"/>
                    <a:gd name="connsiteX19" fmla="*/ 0 w 148547"/>
                    <a:gd name="connsiteY19" fmla="*/ 985837 h 1062037"/>
                    <a:gd name="connsiteX20" fmla="*/ 4762 w 148547"/>
                    <a:gd name="connsiteY20" fmla="*/ 1062037 h 1062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8547" h="1062037">
                      <a:moveTo>
                        <a:pt x="142875" y="0"/>
                      </a:moveTo>
                      <a:cubicBezTo>
                        <a:pt x="144462" y="7937"/>
                        <a:pt x="147637" y="15718"/>
                        <a:pt x="147637" y="23812"/>
                      </a:cubicBezTo>
                      <a:cubicBezTo>
                        <a:pt x="147637" y="79241"/>
                        <a:pt x="153947" y="106444"/>
                        <a:pt x="133350" y="147637"/>
                      </a:cubicBezTo>
                      <a:cubicBezTo>
                        <a:pt x="130790" y="152757"/>
                        <a:pt x="127000" y="157162"/>
                        <a:pt x="123825" y="161925"/>
                      </a:cubicBezTo>
                      <a:cubicBezTo>
                        <a:pt x="122237" y="168275"/>
                        <a:pt x="120860" y="174681"/>
                        <a:pt x="119062" y="180975"/>
                      </a:cubicBezTo>
                      <a:cubicBezTo>
                        <a:pt x="117683" y="185802"/>
                        <a:pt x="115518" y="190392"/>
                        <a:pt x="114300" y="195262"/>
                      </a:cubicBezTo>
                      <a:lnTo>
                        <a:pt x="104775" y="233362"/>
                      </a:lnTo>
                      <a:cubicBezTo>
                        <a:pt x="103187" y="301625"/>
                        <a:pt x="102406" y="369911"/>
                        <a:pt x="100012" y="438150"/>
                      </a:cubicBezTo>
                      <a:cubicBezTo>
                        <a:pt x="99231" y="460418"/>
                        <a:pt x="98555" y="482790"/>
                        <a:pt x="95250" y="504825"/>
                      </a:cubicBezTo>
                      <a:cubicBezTo>
                        <a:pt x="92728" y="521639"/>
                        <a:pt x="83676" y="537498"/>
                        <a:pt x="76200" y="552450"/>
                      </a:cubicBezTo>
                      <a:cubicBezTo>
                        <a:pt x="74612" y="563562"/>
                        <a:pt x="72921" y="574660"/>
                        <a:pt x="71437" y="585787"/>
                      </a:cubicBezTo>
                      <a:cubicBezTo>
                        <a:pt x="69745" y="598474"/>
                        <a:pt x="68621" y="611237"/>
                        <a:pt x="66675" y="623887"/>
                      </a:cubicBezTo>
                      <a:cubicBezTo>
                        <a:pt x="65444" y="631888"/>
                        <a:pt x="63500" y="639762"/>
                        <a:pt x="61912" y="647700"/>
                      </a:cubicBezTo>
                      <a:cubicBezTo>
                        <a:pt x="60325" y="677862"/>
                        <a:pt x="59767" y="708096"/>
                        <a:pt x="57150" y="738187"/>
                      </a:cubicBezTo>
                      <a:cubicBezTo>
                        <a:pt x="56583" y="744708"/>
                        <a:pt x="53558" y="750797"/>
                        <a:pt x="52387" y="757237"/>
                      </a:cubicBezTo>
                      <a:cubicBezTo>
                        <a:pt x="43631" y="805396"/>
                        <a:pt x="52644" y="775520"/>
                        <a:pt x="42862" y="804862"/>
                      </a:cubicBezTo>
                      <a:cubicBezTo>
                        <a:pt x="41275" y="823912"/>
                        <a:pt x="40936" y="843107"/>
                        <a:pt x="38100" y="862012"/>
                      </a:cubicBezTo>
                      <a:cubicBezTo>
                        <a:pt x="34839" y="883756"/>
                        <a:pt x="26043" y="907708"/>
                        <a:pt x="19050" y="928687"/>
                      </a:cubicBezTo>
                      <a:lnTo>
                        <a:pt x="4762" y="971550"/>
                      </a:lnTo>
                      <a:lnTo>
                        <a:pt x="0" y="985837"/>
                      </a:lnTo>
                      <a:cubicBezTo>
                        <a:pt x="5710" y="1042940"/>
                        <a:pt x="4762" y="1017508"/>
                        <a:pt x="4762" y="1062037"/>
                      </a:cubicBez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  <p:sp>
              <p:nvSpPr>
                <p:cNvPr id="89" name="フリーフォーム 88"/>
                <p:cNvSpPr/>
                <p:nvPr/>
              </p:nvSpPr>
              <p:spPr>
                <a:xfrm>
                  <a:off x="29928325" y="17167868"/>
                  <a:ext cx="2708445" cy="1112082"/>
                </a:xfrm>
                <a:custGeom>
                  <a:avLst/>
                  <a:gdLst>
                    <a:gd name="connsiteX0" fmla="*/ 0 w 2709863"/>
                    <a:gd name="connsiteY0" fmla="*/ 0 h 1109663"/>
                    <a:gd name="connsiteX1" fmla="*/ 23813 w 2709863"/>
                    <a:gd name="connsiteY1" fmla="*/ 19050 h 1109663"/>
                    <a:gd name="connsiteX2" fmla="*/ 28575 w 2709863"/>
                    <a:gd name="connsiteY2" fmla="*/ 33338 h 1109663"/>
                    <a:gd name="connsiteX3" fmla="*/ 38100 w 2709863"/>
                    <a:gd name="connsiteY3" fmla="*/ 47625 h 1109663"/>
                    <a:gd name="connsiteX4" fmla="*/ 42863 w 2709863"/>
                    <a:gd name="connsiteY4" fmla="*/ 61913 h 1109663"/>
                    <a:gd name="connsiteX5" fmla="*/ 71438 w 2709863"/>
                    <a:gd name="connsiteY5" fmla="*/ 76200 h 1109663"/>
                    <a:gd name="connsiteX6" fmla="*/ 80963 w 2709863"/>
                    <a:gd name="connsiteY6" fmla="*/ 90488 h 1109663"/>
                    <a:gd name="connsiteX7" fmla="*/ 90488 w 2709863"/>
                    <a:gd name="connsiteY7" fmla="*/ 119063 h 1109663"/>
                    <a:gd name="connsiteX8" fmla="*/ 109538 w 2709863"/>
                    <a:gd name="connsiteY8" fmla="*/ 147638 h 1109663"/>
                    <a:gd name="connsiteX9" fmla="*/ 114300 w 2709863"/>
                    <a:gd name="connsiteY9" fmla="*/ 204788 h 1109663"/>
                    <a:gd name="connsiteX10" fmla="*/ 123825 w 2709863"/>
                    <a:gd name="connsiteY10" fmla="*/ 228600 h 1109663"/>
                    <a:gd name="connsiteX11" fmla="*/ 128588 w 2709863"/>
                    <a:gd name="connsiteY11" fmla="*/ 266700 h 1109663"/>
                    <a:gd name="connsiteX12" fmla="*/ 133350 w 2709863"/>
                    <a:gd name="connsiteY12" fmla="*/ 290513 h 1109663"/>
                    <a:gd name="connsiteX13" fmla="*/ 138113 w 2709863"/>
                    <a:gd name="connsiteY13" fmla="*/ 304800 h 1109663"/>
                    <a:gd name="connsiteX14" fmla="*/ 161925 w 2709863"/>
                    <a:gd name="connsiteY14" fmla="*/ 333375 h 1109663"/>
                    <a:gd name="connsiteX15" fmla="*/ 171450 w 2709863"/>
                    <a:gd name="connsiteY15" fmla="*/ 347663 h 1109663"/>
                    <a:gd name="connsiteX16" fmla="*/ 200025 w 2709863"/>
                    <a:gd name="connsiteY16" fmla="*/ 385763 h 1109663"/>
                    <a:gd name="connsiteX17" fmla="*/ 223838 w 2709863"/>
                    <a:gd name="connsiteY17" fmla="*/ 433388 h 1109663"/>
                    <a:gd name="connsiteX18" fmla="*/ 228600 w 2709863"/>
                    <a:gd name="connsiteY18" fmla="*/ 500063 h 1109663"/>
                    <a:gd name="connsiteX19" fmla="*/ 233363 w 2709863"/>
                    <a:gd name="connsiteY19" fmla="*/ 519113 h 1109663"/>
                    <a:gd name="connsiteX20" fmla="*/ 238125 w 2709863"/>
                    <a:gd name="connsiteY20" fmla="*/ 542925 h 1109663"/>
                    <a:gd name="connsiteX21" fmla="*/ 242888 w 2709863"/>
                    <a:gd name="connsiteY21" fmla="*/ 557213 h 1109663"/>
                    <a:gd name="connsiteX22" fmla="*/ 252413 w 2709863"/>
                    <a:gd name="connsiteY22" fmla="*/ 604838 h 1109663"/>
                    <a:gd name="connsiteX23" fmla="*/ 266700 w 2709863"/>
                    <a:gd name="connsiteY23" fmla="*/ 647700 h 1109663"/>
                    <a:gd name="connsiteX24" fmla="*/ 276225 w 2709863"/>
                    <a:gd name="connsiteY24" fmla="*/ 676275 h 1109663"/>
                    <a:gd name="connsiteX25" fmla="*/ 285750 w 2709863"/>
                    <a:gd name="connsiteY25" fmla="*/ 723900 h 1109663"/>
                    <a:gd name="connsiteX26" fmla="*/ 295275 w 2709863"/>
                    <a:gd name="connsiteY26" fmla="*/ 752475 h 1109663"/>
                    <a:gd name="connsiteX27" fmla="*/ 300038 w 2709863"/>
                    <a:gd name="connsiteY27" fmla="*/ 766763 h 1109663"/>
                    <a:gd name="connsiteX28" fmla="*/ 309563 w 2709863"/>
                    <a:gd name="connsiteY28" fmla="*/ 809625 h 1109663"/>
                    <a:gd name="connsiteX29" fmla="*/ 319088 w 2709863"/>
                    <a:gd name="connsiteY29" fmla="*/ 838200 h 1109663"/>
                    <a:gd name="connsiteX30" fmla="*/ 328613 w 2709863"/>
                    <a:gd name="connsiteY30" fmla="*/ 852488 h 1109663"/>
                    <a:gd name="connsiteX31" fmla="*/ 352425 w 2709863"/>
                    <a:gd name="connsiteY31" fmla="*/ 895350 h 1109663"/>
                    <a:gd name="connsiteX32" fmla="*/ 357188 w 2709863"/>
                    <a:gd name="connsiteY32" fmla="*/ 919163 h 1109663"/>
                    <a:gd name="connsiteX33" fmla="*/ 366713 w 2709863"/>
                    <a:gd name="connsiteY33" fmla="*/ 933450 h 1109663"/>
                    <a:gd name="connsiteX34" fmla="*/ 376238 w 2709863"/>
                    <a:gd name="connsiteY34" fmla="*/ 952500 h 1109663"/>
                    <a:gd name="connsiteX35" fmla="*/ 395288 w 2709863"/>
                    <a:gd name="connsiteY35" fmla="*/ 990600 h 1109663"/>
                    <a:gd name="connsiteX36" fmla="*/ 409575 w 2709863"/>
                    <a:gd name="connsiteY36" fmla="*/ 1019175 h 1109663"/>
                    <a:gd name="connsiteX37" fmla="*/ 423863 w 2709863"/>
                    <a:gd name="connsiteY37" fmla="*/ 1028700 h 1109663"/>
                    <a:gd name="connsiteX38" fmla="*/ 428625 w 2709863"/>
                    <a:gd name="connsiteY38" fmla="*/ 1042988 h 1109663"/>
                    <a:gd name="connsiteX39" fmla="*/ 461963 w 2709863"/>
                    <a:gd name="connsiteY39" fmla="*/ 1019175 h 1109663"/>
                    <a:gd name="connsiteX40" fmla="*/ 476250 w 2709863"/>
                    <a:gd name="connsiteY40" fmla="*/ 1009650 h 1109663"/>
                    <a:gd name="connsiteX41" fmla="*/ 485775 w 2709863"/>
                    <a:gd name="connsiteY41" fmla="*/ 995363 h 1109663"/>
                    <a:gd name="connsiteX42" fmla="*/ 500063 w 2709863"/>
                    <a:gd name="connsiteY42" fmla="*/ 981075 h 1109663"/>
                    <a:gd name="connsiteX43" fmla="*/ 509588 w 2709863"/>
                    <a:gd name="connsiteY43" fmla="*/ 952500 h 1109663"/>
                    <a:gd name="connsiteX44" fmla="*/ 519113 w 2709863"/>
                    <a:gd name="connsiteY44" fmla="*/ 923925 h 1109663"/>
                    <a:gd name="connsiteX45" fmla="*/ 523875 w 2709863"/>
                    <a:gd name="connsiteY45" fmla="*/ 909638 h 1109663"/>
                    <a:gd name="connsiteX46" fmla="*/ 533400 w 2709863"/>
                    <a:gd name="connsiteY46" fmla="*/ 890588 h 1109663"/>
                    <a:gd name="connsiteX47" fmla="*/ 542925 w 2709863"/>
                    <a:gd name="connsiteY47" fmla="*/ 876300 h 1109663"/>
                    <a:gd name="connsiteX48" fmla="*/ 557213 w 2709863"/>
                    <a:gd name="connsiteY48" fmla="*/ 866775 h 1109663"/>
                    <a:gd name="connsiteX49" fmla="*/ 566738 w 2709863"/>
                    <a:gd name="connsiteY49" fmla="*/ 852488 h 1109663"/>
                    <a:gd name="connsiteX50" fmla="*/ 581025 w 2709863"/>
                    <a:gd name="connsiteY50" fmla="*/ 842963 h 1109663"/>
                    <a:gd name="connsiteX51" fmla="*/ 604838 w 2709863"/>
                    <a:gd name="connsiteY51" fmla="*/ 814388 h 1109663"/>
                    <a:gd name="connsiteX52" fmla="*/ 619125 w 2709863"/>
                    <a:gd name="connsiteY52" fmla="*/ 790575 h 1109663"/>
                    <a:gd name="connsiteX53" fmla="*/ 628650 w 2709863"/>
                    <a:gd name="connsiteY53" fmla="*/ 762000 h 1109663"/>
                    <a:gd name="connsiteX54" fmla="*/ 657225 w 2709863"/>
                    <a:gd name="connsiteY54" fmla="*/ 752475 h 1109663"/>
                    <a:gd name="connsiteX55" fmla="*/ 690563 w 2709863"/>
                    <a:gd name="connsiteY55" fmla="*/ 728663 h 1109663"/>
                    <a:gd name="connsiteX56" fmla="*/ 704850 w 2709863"/>
                    <a:gd name="connsiteY56" fmla="*/ 719138 h 1109663"/>
                    <a:gd name="connsiteX57" fmla="*/ 723900 w 2709863"/>
                    <a:gd name="connsiteY57" fmla="*/ 714375 h 1109663"/>
                    <a:gd name="connsiteX58" fmla="*/ 738188 w 2709863"/>
                    <a:gd name="connsiteY58" fmla="*/ 709613 h 1109663"/>
                    <a:gd name="connsiteX59" fmla="*/ 757238 w 2709863"/>
                    <a:gd name="connsiteY59" fmla="*/ 681038 h 1109663"/>
                    <a:gd name="connsiteX60" fmla="*/ 762000 w 2709863"/>
                    <a:gd name="connsiteY60" fmla="*/ 666750 h 1109663"/>
                    <a:gd name="connsiteX61" fmla="*/ 776288 w 2709863"/>
                    <a:gd name="connsiteY61" fmla="*/ 661988 h 1109663"/>
                    <a:gd name="connsiteX62" fmla="*/ 790575 w 2709863"/>
                    <a:gd name="connsiteY62" fmla="*/ 652463 h 1109663"/>
                    <a:gd name="connsiteX63" fmla="*/ 809625 w 2709863"/>
                    <a:gd name="connsiteY63" fmla="*/ 647700 h 1109663"/>
                    <a:gd name="connsiteX64" fmla="*/ 823913 w 2709863"/>
                    <a:gd name="connsiteY64" fmla="*/ 642938 h 1109663"/>
                    <a:gd name="connsiteX65" fmla="*/ 847725 w 2709863"/>
                    <a:gd name="connsiteY65" fmla="*/ 666750 h 1109663"/>
                    <a:gd name="connsiteX66" fmla="*/ 857250 w 2709863"/>
                    <a:gd name="connsiteY66" fmla="*/ 685800 h 1109663"/>
                    <a:gd name="connsiteX67" fmla="*/ 871538 w 2709863"/>
                    <a:gd name="connsiteY67" fmla="*/ 695325 h 1109663"/>
                    <a:gd name="connsiteX68" fmla="*/ 885825 w 2709863"/>
                    <a:gd name="connsiteY68" fmla="*/ 709613 h 1109663"/>
                    <a:gd name="connsiteX69" fmla="*/ 900113 w 2709863"/>
                    <a:gd name="connsiteY69" fmla="*/ 714375 h 1109663"/>
                    <a:gd name="connsiteX70" fmla="*/ 923925 w 2709863"/>
                    <a:gd name="connsiteY70" fmla="*/ 728663 h 1109663"/>
                    <a:gd name="connsiteX71" fmla="*/ 971550 w 2709863"/>
                    <a:gd name="connsiteY71" fmla="*/ 742950 h 1109663"/>
                    <a:gd name="connsiteX72" fmla="*/ 1000125 w 2709863"/>
                    <a:gd name="connsiteY72" fmla="*/ 766763 h 1109663"/>
                    <a:gd name="connsiteX73" fmla="*/ 1014413 w 2709863"/>
                    <a:gd name="connsiteY73" fmla="*/ 785813 h 1109663"/>
                    <a:gd name="connsiteX74" fmla="*/ 1047750 w 2709863"/>
                    <a:gd name="connsiteY74" fmla="*/ 814388 h 1109663"/>
                    <a:gd name="connsiteX75" fmla="*/ 1062038 w 2709863"/>
                    <a:gd name="connsiteY75" fmla="*/ 819150 h 1109663"/>
                    <a:gd name="connsiteX76" fmla="*/ 1071563 w 2709863"/>
                    <a:gd name="connsiteY76" fmla="*/ 838200 h 1109663"/>
                    <a:gd name="connsiteX77" fmla="*/ 1081088 w 2709863"/>
                    <a:gd name="connsiteY77" fmla="*/ 852488 h 1109663"/>
                    <a:gd name="connsiteX78" fmla="*/ 1100138 w 2709863"/>
                    <a:gd name="connsiteY78" fmla="*/ 895350 h 1109663"/>
                    <a:gd name="connsiteX79" fmla="*/ 1114425 w 2709863"/>
                    <a:gd name="connsiteY79" fmla="*/ 904875 h 1109663"/>
                    <a:gd name="connsiteX80" fmla="*/ 1128713 w 2709863"/>
                    <a:gd name="connsiteY80" fmla="*/ 919163 h 1109663"/>
                    <a:gd name="connsiteX81" fmla="*/ 1181100 w 2709863"/>
                    <a:gd name="connsiteY81" fmla="*/ 938213 h 1109663"/>
                    <a:gd name="connsiteX82" fmla="*/ 1200150 w 2709863"/>
                    <a:gd name="connsiteY82" fmla="*/ 947738 h 1109663"/>
                    <a:gd name="connsiteX83" fmla="*/ 1204913 w 2709863"/>
                    <a:gd name="connsiteY83" fmla="*/ 962025 h 1109663"/>
                    <a:gd name="connsiteX84" fmla="*/ 1233488 w 2709863"/>
                    <a:gd name="connsiteY84" fmla="*/ 971550 h 1109663"/>
                    <a:gd name="connsiteX85" fmla="*/ 1276350 w 2709863"/>
                    <a:gd name="connsiteY85" fmla="*/ 981075 h 1109663"/>
                    <a:gd name="connsiteX86" fmla="*/ 1333500 w 2709863"/>
                    <a:gd name="connsiteY86" fmla="*/ 990600 h 1109663"/>
                    <a:gd name="connsiteX87" fmla="*/ 1381125 w 2709863"/>
                    <a:gd name="connsiteY87" fmla="*/ 1009650 h 1109663"/>
                    <a:gd name="connsiteX88" fmla="*/ 1395413 w 2709863"/>
                    <a:gd name="connsiteY88" fmla="*/ 1019175 h 1109663"/>
                    <a:gd name="connsiteX89" fmla="*/ 1423988 w 2709863"/>
                    <a:gd name="connsiteY89" fmla="*/ 1028700 h 1109663"/>
                    <a:gd name="connsiteX90" fmla="*/ 1438275 w 2709863"/>
                    <a:gd name="connsiteY90" fmla="*/ 1033463 h 1109663"/>
                    <a:gd name="connsiteX91" fmla="*/ 1452563 w 2709863"/>
                    <a:gd name="connsiteY91" fmla="*/ 1028700 h 1109663"/>
                    <a:gd name="connsiteX92" fmla="*/ 1490663 w 2709863"/>
                    <a:gd name="connsiteY92" fmla="*/ 1014413 h 1109663"/>
                    <a:gd name="connsiteX93" fmla="*/ 1514475 w 2709863"/>
                    <a:gd name="connsiteY93" fmla="*/ 1009650 h 1109663"/>
                    <a:gd name="connsiteX94" fmla="*/ 1533525 w 2709863"/>
                    <a:gd name="connsiteY94" fmla="*/ 1000125 h 1109663"/>
                    <a:gd name="connsiteX95" fmla="*/ 1562100 w 2709863"/>
                    <a:gd name="connsiteY95" fmla="*/ 981075 h 1109663"/>
                    <a:gd name="connsiteX96" fmla="*/ 1581150 w 2709863"/>
                    <a:gd name="connsiteY96" fmla="*/ 971550 h 1109663"/>
                    <a:gd name="connsiteX97" fmla="*/ 1595438 w 2709863"/>
                    <a:gd name="connsiteY97" fmla="*/ 957263 h 1109663"/>
                    <a:gd name="connsiteX98" fmla="*/ 1614488 w 2709863"/>
                    <a:gd name="connsiteY98" fmla="*/ 942975 h 1109663"/>
                    <a:gd name="connsiteX99" fmla="*/ 1633538 w 2709863"/>
                    <a:gd name="connsiteY99" fmla="*/ 914400 h 1109663"/>
                    <a:gd name="connsiteX100" fmla="*/ 1643063 w 2709863"/>
                    <a:gd name="connsiteY100" fmla="*/ 900113 h 1109663"/>
                    <a:gd name="connsiteX101" fmla="*/ 1657350 w 2709863"/>
                    <a:gd name="connsiteY101" fmla="*/ 895350 h 1109663"/>
                    <a:gd name="connsiteX102" fmla="*/ 1671638 w 2709863"/>
                    <a:gd name="connsiteY102" fmla="*/ 885825 h 1109663"/>
                    <a:gd name="connsiteX103" fmla="*/ 1685925 w 2709863"/>
                    <a:gd name="connsiteY103" fmla="*/ 881063 h 1109663"/>
                    <a:gd name="connsiteX104" fmla="*/ 1738313 w 2709863"/>
                    <a:gd name="connsiteY104" fmla="*/ 871538 h 1109663"/>
                    <a:gd name="connsiteX105" fmla="*/ 1757363 w 2709863"/>
                    <a:gd name="connsiteY105" fmla="*/ 862013 h 1109663"/>
                    <a:gd name="connsiteX106" fmla="*/ 1785938 w 2709863"/>
                    <a:gd name="connsiteY106" fmla="*/ 852488 h 1109663"/>
                    <a:gd name="connsiteX107" fmla="*/ 1800225 w 2709863"/>
                    <a:gd name="connsiteY107" fmla="*/ 842963 h 1109663"/>
                    <a:gd name="connsiteX108" fmla="*/ 1928813 w 2709863"/>
                    <a:gd name="connsiteY108" fmla="*/ 842963 h 1109663"/>
                    <a:gd name="connsiteX109" fmla="*/ 1976438 w 2709863"/>
                    <a:gd name="connsiteY109" fmla="*/ 876300 h 1109663"/>
                    <a:gd name="connsiteX110" fmla="*/ 2028825 w 2709863"/>
                    <a:gd name="connsiteY110" fmla="*/ 890588 h 1109663"/>
                    <a:gd name="connsiteX111" fmla="*/ 2062163 w 2709863"/>
                    <a:gd name="connsiteY111" fmla="*/ 895350 h 1109663"/>
                    <a:gd name="connsiteX112" fmla="*/ 2090738 w 2709863"/>
                    <a:gd name="connsiteY112" fmla="*/ 914400 h 1109663"/>
                    <a:gd name="connsiteX113" fmla="*/ 2119313 w 2709863"/>
                    <a:gd name="connsiteY113" fmla="*/ 923925 h 1109663"/>
                    <a:gd name="connsiteX114" fmla="*/ 2147888 w 2709863"/>
                    <a:gd name="connsiteY114" fmla="*/ 942975 h 1109663"/>
                    <a:gd name="connsiteX115" fmla="*/ 2157413 w 2709863"/>
                    <a:gd name="connsiteY115" fmla="*/ 957263 h 1109663"/>
                    <a:gd name="connsiteX116" fmla="*/ 2185988 w 2709863"/>
                    <a:gd name="connsiteY116" fmla="*/ 981075 h 1109663"/>
                    <a:gd name="connsiteX117" fmla="*/ 2209800 w 2709863"/>
                    <a:gd name="connsiteY117" fmla="*/ 990600 h 1109663"/>
                    <a:gd name="connsiteX118" fmla="*/ 2238375 w 2709863"/>
                    <a:gd name="connsiteY118" fmla="*/ 995363 h 1109663"/>
                    <a:gd name="connsiteX119" fmla="*/ 2252663 w 2709863"/>
                    <a:gd name="connsiteY119" fmla="*/ 1000125 h 1109663"/>
                    <a:gd name="connsiteX120" fmla="*/ 2300288 w 2709863"/>
                    <a:gd name="connsiteY120" fmla="*/ 1019175 h 1109663"/>
                    <a:gd name="connsiteX121" fmla="*/ 2314575 w 2709863"/>
                    <a:gd name="connsiteY121" fmla="*/ 1028700 h 1109663"/>
                    <a:gd name="connsiteX122" fmla="*/ 2328863 w 2709863"/>
                    <a:gd name="connsiteY122" fmla="*/ 1033463 h 1109663"/>
                    <a:gd name="connsiteX123" fmla="*/ 2343150 w 2709863"/>
                    <a:gd name="connsiteY123" fmla="*/ 1047750 h 1109663"/>
                    <a:gd name="connsiteX124" fmla="*/ 2438400 w 2709863"/>
                    <a:gd name="connsiteY124" fmla="*/ 1062038 h 1109663"/>
                    <a:gd name="connsiteX125" fmla="*/ 2466975 w 2709863"/>
                    <a:gd name="connsiteY125" fmla="*/ 1071563 h 1109663"/>
                    <a:gd name="connsiteX126" fmla="*/ 2495550 w 2709863"/>
                    <a:gd name="connsiteY126" fmla="*/ 1085850 h 1109663"/>
                    <a:gd name="connsiteX127" fmla="*/ 2509838 w 2709863"/>
                    <a:gd name="connsiteY127" fmla="*/ 1095375 h 1109663"/>
                    <a:gd name="connsiteX128" fmla="*/ 2562225 w 2709863"/>
                    <a:gd name="connsiteY128" fmla="*/ 1109663 h 1109663"/>
                    <a:gd name="connsiteX129" fmla="*/ 2609850 w 2709863"/>
                    <a:gd name="connsiteY129" fmla="*/ 1100138 h 1109663"/>
                    <a:gd name="connsiteX130" fmla="*/ 2628900 w 2709863"/>
                    <a:gd name="connsiteY130" fmla="*/ 1095375 h 1109663"/>
                    <a:gd name="connsiteX131" fmla="*/ 2709863 w 2709863"/>
                    <a:gd name="connsiteY131" fmla="*/ 1095375 h 110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</a:cxnLst>
                  <a:rect l="l" t="t" r="r" b="b"/>
                  <a:pathLst>
                    <a:path w="2709863" h="1109663">
                      <a:moveTo>
                        <a:pt x="0" y="0"/>
                      </a:moveTo>
                      <a:cubicBezTo>
                        <a:pt x="7938" y="6350"/>
                        <a:pt x="17198" y="11332"/>
                        <a:pt x="23813" y="19050"/>
                      </a:cubicBezTo>
                      <a:cubicBezTo>
                        <a:pt x="27080" y="22862"/>
                        <a:pt x="26330" y="28848"/>
                        <a:pt x="28575" y="33338"/>
                      </a:cubicBezTo>
                      <a:cubicBezTo>
                        <a:pt x="31135" y="38457"/>
                        <a:pt x="35540" y="42506"/>
                        <a:pt x="38100" y="47625"/>
                      </a:cubicBezTo>
                      <a:cubicBezTo>
                        <a:pt x="40345" y="52115"/>
                        <a:pt x="39727" y="57993"/>
                        <a:pt x="42863" y="61913"/>
                      </a:cubicBezTo>
                      <a:cubicBezTo>
                        <a:pt x="49578" y="70307"/>
                        <a:pt x="62025" y="73063"/>
                        <a:pt x="71438" y="76200"/>
                      </a:cubicBezTo>
                      <a:cubicBezTo>
                        <a:pt x="74613" y="80963"/>
                        <a:pt x="78638" y="85257"/>
                        <a:pt x="80963" y="90488"/>
                      </a:cubicBezTo>
                      <a:cubicBezTo>
                        <a:pt x="85041" y="99663"/>
                        <a:pt x="84919" y="110709"/>
                        <a:pt x="90488" y="119063"/>
                      </a:cubicBezTo>
                      <a:lnTo>
                        <a:pt x="109538" y="147638"/>
                      </a:lnTo>
                      <a:cubicBezTo>
                        <a:pt x="111125" y="166688"/>
                        <a:pt x="110978" y="185963"/>
                        <a:pt x="114300" y="204788"/>
                      </a:cubicBezTo>
                      <a:cubicBezTo>
                        <a:pt x="115786" y="213207"/>
                        <a:pt x="121903" y="220270"/>
                        <a:pt x="123825" y="228600"/>
                      </a:cubicBezTo>
                      <a:cubicBezTo>
                        <a:pt x="126703" y="241071"/>
                        <a:pt x="126642" y="254050"/>
                        <a:pt x="128588" y="266700"/>
                      </a:cubicBezTo>
                      <a:cubicBezTo>
                        <a:pt x="129819" y="274701"/>
                        <a:pt x="131387" y="282660"/>
                        <a:pt x="133350" y="290513"/>
                      </a:cubicBezTo>
                      <a:cubicBezTo>
                        <a:pt x="134568" y="295383"/>
                        <a:pt x="135868" y="300310"/>
                        <a:pt x="138113" y="304800"/>
                      </a:cubicBezTo>
                      <a:cubicBezTo>
                        <a:pt x="146983" y="322540"/>
                        <a:pt x="148756" y="317572"/>
                        <a:pt x="161925" y="333375"/>
                      </a:cubicBezTo>
                      <a:cubicBezTo>
                        <a:pt x="165589" y="337772"/>
                        <a:pt x="168083" y="343034"/>
                        <a:pt x="171450" y="347663"/>
                      </a:cubicBezTo>
                      <a:cubicBezTo>
                        <a:pt x="180787" y="360502"/>
                        <a:pt x="200025" y="385763"/>
                        <a:pt x="200025" y="385763"/>
                      </a:cubicBezTo>
                      <a:cubicBezTo>
                        <a:pt x="212060" y="421868"/>
                        <a:pt x="203526" y="406306"/>
                        <a:pt x="223838" y="433388"/>
                      </a:cubicBezTo>
                      <a:cubicBezTo>
                        <a:pt x="225425" y="455613"/>
                        <a:pt x="226139" y="477918"/>
                        <a:pt x="228600" y="500063"/>
                      </a:cubicBezTo>
                      <a:cubicBezTo>
                        <a:pt x="229323" y="506568"/>
                        <a:pt x="231943" y="512723"/>
                        <a:pt x="233363" y="519113"/>
                      </a:cubicBezTo>
                      <a:cubicBezTo>
                        <a:pt x="235119" y="527015"/>
                        <a:pt x="236162" y="535072"/>
                        <a:pt x="238125" y="542925"/>
                      </a:cubicBezTo>
                      <a:cubicBezTo>
                        <a:pt x="239343" y="547795"/>
                        <a:pt x="241759" y="552321"/>
                        <a:pt x="242888" y="557213"/>
                      </a:cubicBezTo>
                      <a:cubicBezTo>
                        <a:pt x="246528" y="572988"/>
                        <a:pt x="247293" y="589479"/>
                        <a:pt x="252413" y="604838"/>
                      </a:cubicBezTo>
                      <a:lnTo>
                        <a:pt x="266700" y="647700"/>
                      </a:lnTo>
                      <a:cubicBezTo>
                        <a:pt x="266701" y="647704"/>
                        <a:pt x="276224" y="676270"/>
                        <a:pt x="276225" y="676275"/>
                      </a:cubicBezTo>
                      <a:cubicBezTo>
                        <a:pt x="279442" y="695576"/>
                        <a:pt x="280423" y="706144"/>
                        <a:pt x="285750" y="723900"/>
                      </a:cubicBezTo>
                      <a:cubicBezTo>
                        <a:pt x="288635" y="733517"/>
                        <a:pt x="292100" y="742950"/>
                        <a:pt x="295275" y="752475"/>
                      </a:cubicBezTo>
                      <a:cubicBezTo>
                        <a:pt x="296863" y="757238"/>
                        <a:pt x="299054" y="761840"/>
                        <a:pt x="300038" y="766763"/>
                      </a:cubicBezTo>
                      <a:cubicBezTo>
                        <a:pt x="302759" y="780368"/>
                        <a:pt x="305525" y="796166"/>
                        <a:pt x="309563" y="809625"/>
                      </a:cubicBezTo>
                      <a:cubicBezTo>
                        <a:pt x="312448" y="819242"/>
                        <a:pt x="313519" y="829846"/>
                        <a:pt x="319088" y="838200"/>
                      </a:cubicBezTo>
                      <a:lnTo>
                        <a:pt x="328613" y="852488"/>
                      </a:lnTo>
                      <a:cubicBezTo>
                        <a:pt x="340268" y="887452"/>
                        <a:pt x="331038" y="873963"/>
                        <a:pt x="352425" y="895350"/>
                      </a:cubicBezTo>
                      <a:cubicBezTo>
                        <a:pt x="354013" y="903288"/>
                        <a:pt x="354346" y="911584"/>
                        <a:pt x="357188" y="919163"/>
                      </a:cubicBezTo>
                      <a:cubicBezTo>
                        <a:pt x="359198" y="924522"/>
                        <a:pt x="363873" y="928480"/>
                        <a:pt x="366713" y="933450"/>
                      </a:cubicBezTo>
                      <a:cubicBezTo>
                        <a:pt x="370235" y="939614"/>
                        <a:pt x="373355" y="946012"/>
                        <a:pt x="376238" y="952500"/>
                      </a:cubicBezTo>
                      <a:cubicBezTo>
                        <a:pt x="391772" y="987452"/>
                        <a:pt x="378421" y="965300"/>
                        <a:pt x="395288" y="990600"/>
                      </a:cubicBezTo>
                      <a:cubicBezTo>
                        <a:pt x="399161" y="1002221"/>
                        <a:pt x="400342" y="1009942"/>
                        <a:pt x="409575" y="1019175"/>
                      </a:cubicBezTo>
                      <a:cubicBezTo>
                        <a:pt x="413623" y="1023222"/>
                        <a:pt x="419100" y="1025525"/>
                        <a:pt x="423863" y="1028700"/>
                      </a:cubicBezTo>
                      <a:cubicBezTo>
                        <a:pt x="425450" y="1033463"/>
                        <a:pt x="425075" y="1039438"/>
                        <a:pt x="428625" y="1042988"/>
                      </a:cubicBezTo>
                      <a:cubicBezTo>
                        <a:pt x="448501" y="1062864"/>
                        <a:pt x="452151" y="1025717"/>
                        <a:pt x="461963" y="1019175"/>
                      </a:cubicBezTo>
                      <a:lnTo>
                        <a:pt x="476250" y="1009650"/>
                      </a:lnTo>
                      <a:cubicBezTo>
                        <a:pt x="479425" y="1004888"/>
                        <a:pt x="482111" y="999760"/>
                        <a:pt x="485775" y="995363"/>
                      </a:cubicBezTo>
                      <a:cubicBezTo>
                        <a:pt x="490087" y="990189"/>
                        <a:pt x="496792" y="986963"/>
                        <a:pt x="500063" y="981075"/>
                      </a:cubicBezTo>
                      <a:cubicBezTo>
                        <a:pt x="504939" y="972298"/>
                        <a:pt x="506413" y="962025"/>
                        <a:pt x="509588" y="952500"/>
                      </a:cubicBezTo>
                      <a:lnTo>
                        <a:pt x="519113" y="923925"/>
                      </a:lnTo>
                      <a:cubicBezTo>
                        <a:pt x="520700" y="919163"/>
                        <a:pt x="521630" y="914128"/>
                        <a:pt x="523875" y="909638"/>
                      </a:cubicBezTo>
                      <a:cubicBezTo>
                        <a:pt x="527050" y="903288"/>
                        <a:pt x="529878" y="896752"/>
                        <a:pt x="533400" y="890588"/>
                      </a:cubicBezTo>
                      <a:cubicBezTo>
                        <a:pt x="536240" y="885618"/>
                        <a:pt x="538878" y="880347"/>
                        <a:pt x="542925" y="876300"/>
                      </a:cubicBezTo>
                      <a:cubicBezTo>
                        <a:pt x="546972" y="872253"/>
                        <a:pt x="552450" y="869950"/>
                        <a:pt x="557213" y="866775"/>
                      </a:cubicBezTo>
                      <a:cubicBezTo>
                        <a:pt x="560388" y="862013"/>
                        <a:pt x="562691" y="856535"/>
                        <a:pt x="566738" y="852488"/>
                      </a:cubicBezTo>
                      <a:cubicBezTo>
                        <a:pt x="570785" y="848441"/>
                        <a:pt x="576628" y="846627"/>
                        <a:pt x="581025" y="842963"/>
                      </a:cubicBezTo>
                      <a:cubicBezTo>
                        <a:pt x="593338" y="832702"/>
                        <a:pt x="596695" y="827418"/>
                        <a:pt x="604838" y="814388"/>
                      </a:cubicBezTo>
                      <a:cubicBezTo>
                        <a:pt x="609744" y="806538"/>
                        <a:pt x="615295" y="799002"/>
                        <a:pt x="619125" y="790575"/>
                      </a:cubicBezTo>
                      <a:cubicBezTo>
                        <a:pt x="623280" y="781435"/>
                        <a:pt x="619125" y="765175"/>
                        <a:pt x="628650" y="762000"/>
                      </a:cubicBezTo>
                      <a:cubicBezTo>
                        <a:pt x="638175" y="758825"/>
                        <a:pt x="648871" y="758044"/>
                        <a:pt x="657225" y="752475"/>
                      </a:cubicBezTo>
                      <a:cubicBezTo>
                        <a:pt x="690884" y="730036"/>
                        <a:pt x="649230" y="758187"/>
                        <a:pt x="690563" y="728663"/>
                      </a:cubicBezTo>
                      <a:cubicBezTo>
                        <a:pt x="695221" y="725336"/>
                        <a:pt x="699589" y="721393"/>
                        <a:pt x="704850" y="719138"/>
                      </a:cubicBezTo>
                      <a:cubicBezTo>
                        <a:pt x="710866" y="716560"/>
                        <a:pt x="717606" y="716173"/>
                        <a:pt x="723900" y="714375"/>
                      </a:cubicBezTo>
                      <a:cubicBezTo>
                        <a:pt x="728727" y="712996"/>
                        <a:pt x="733425" y="711200"/>
                        <a:pt x="738188" y="709613"/>
                      </a:cubicBezTo>
                      <a:cubicBezTo>
                        <a:pt x="744538" y="700088"/>
                        <a:pt x="753618" y="691898"/>
                        <a:pt x="757238" y="681038"/>
                      </a:cubicBezTo>
                      <a:cubicBezTo>
                        <a:pt x="758825" y="676275"/>
                        <a:pt x="758450" y="670300"/>
                        <a:pt x="762000" y="666750"/>
                      </a:cubicBezTo>
                      <a:cubicBezTo>
                        <a:pt x="765550" y="663200"/>
                        <a:pt x="771525" y="663575"/>
                        <a:pt x="776288" y="661988"/>
                      </a:cubicBezTo>
                      <a:cubicBezTo>
                        <a:pt x="781050" y="658813"/>
                        <a:pt x="785314" y="654718"/>
                        <a:pt x="790575" y="652463"/>
                      </a:cubicBezTo>
                      <a:cubicBezTo>
                        <a:pt x="796591" y="649885"/>
                        <a:pt x="803331" y="649498"/>
                        <a:pt x="809625" y="647700"/>
                      </a:cubicBezTo>
                      <a:cubicBezTo>
                        <a:pt x="814452" y="646321"/>
                        <a:pt x="819150" y="644525"/>
                        <a:pt x="823913" y="642938"/>
                      </a:cubicBezTo>
                      <a:cubicBezTo>
                        <a:pt x="831850" y="650875"/>
                        <a:pt x="840833" y="657889"/>
                        <a:pt x="847725" y="666750"/>
                      </a:cubicBezTo>
                      <a:cubicBezTo>
                        <a:pt x="852084" y="672354"/>
                        <a:pt x="852705" y="680346"/>
                        <a:pt x="857250" y="685800"/>
                      </a:cubicBezTo>
                      <a:cubicBezTo>
                        <a:pt x="860914" y="690197"/>
                        <a:pt x="867141" y="691661"/>
                        <a:pt x="871538" y="695325"/>
                      </a:cubicBezTo>
                      <a:cubicBezTo>
                        <a:pt x="876712" y="699637"/>
                        <a:pt x="880221" y="705877"/>
                        <a:pt x="885825" y="709613"/>
                      </a:cubicBezTo>
                      <a:cubicBezTo>
                        <a:pt x="890002" y="712398"/>
                        <a:pt x="895623" y="712130"/>
                        <a:pt x="900113" y="714375"/>
                      </a:cubicBezTo>
                      <a:cubicBezTo>
                        <a:pt x="908392" y="718515"/>
                        <a:pt x="915498" y="724833"/>
                        <a:pt x="923925" y="728663"/>
                      </a:cubicBezTo>
                      <a:cubicBezTo>
                        <a:pt x="938098" y="735106"/>
                        <a:pt x="956196" y="739112"/>
                        <a:pt x="971550" y="742950"/>
                      </a:cubicBezTo>
                      <a:cubicBezTo>
                        <a:pt x="986250" y="752750"/>
                        <a:pt x="987900" y="752500"/>
                        <a:pt x="1000125" y="766763"/>
                      </a:cubicBezTo>
                      <a:cubicBezTo>
                        <a:pt x="1005291" y="772790"/>
                        <a:pt x="1009247" y="779786"/>
                        <a:pt x="1014413" y="785813"/>
                      </a:cubicBezTo>
                      <a:cubicBezTo>
                        <a:pt x="1022519" y="795270"/>
                        <a:pt x="1037211" y="808366"/>
                        <a:pt x="1047750" y="814388"/>
                      </a:cubicBezTo>
                      <a:cubicBezTo>
                        <a:pt x="1052109" y="816879"/>
                        <a:pt x="1057275" y="817563"/>
                        <a:pt x="1062038" y="819150"/>
                      </a:cubicBezTo>
                      <a:cubicBezTo>
                        <a:pt x="1065213" y="825500"/>
                        <a:pt x="1068041" y="832036"/>
                        <a:pt x="1071563" y="838200"/>
                      </a:cubicBezTo>
                      <a:cubicBezTo>
                        <a:pt x="1074403" y="843170"/>
                        <a:pt x="1079078" y="847128"/>
                        <a:pt x="1081088" y="852488"/>
                      </a:cubicBezTo>
                      <a:cubicBezTo>
                        <a:pt x="1092349" y="882520"/>
                        <a:pt x="1076146" y="871358"/>
                        <a:pt x="1100138" y="895350"/>
                      </a:cubicBezTo>
                      <a:cubicBezTo>
                        <a:pt x="1104185" y="899397"/>
                        <a:pt x="1110028" y="901211"/>
                        <a:pt x="1114425" y="904875"/>
                      </a:cubicBezTo>
                      <a:cubicBezTo>
                        <a:pt x="1119599" y="909187"/>
                        <a:pt x="1123001" y="915593"/>
                        <a:pt x="1128713" y="919163"/>
                      </a:cubicBezTo>
                      <a:cubicBezTo>
                        <a:pt x="1143854" y="928626"/>
                        <a:pt x="1165547" y="930437"/>
                        <a:pt x="1181100" y="938213"/>
                      </a:cubicBezTo>
                      <a:lnTo>
                        <a:pt x="1200150" y="947738"/>
                      </a:lnTo>
                      <a:cubicBezTo>
                        <a:pt x="1201738" y="952500"/>
                        <a:pt x="1200828" y="959107"/>
                        <a:pt x="1204913" y="962025"/>
                      </a:cubicBezTo>
                      <a:cubicBezTo>
                        <a:pt x="1213083" y="967861"/>
                        <a:pt x="1223963" y="968375"/>
                        <a:pt x="1233488" y="971550"/>
                      </a:cubicBezTo>
                      <a:cubicBezTo>
                        <a:pt x="1261300" y="980821"/>
                        <a:pt x="1234428" y="972691"/>
                        <a:pt x="1276350" y="981075"/>
                      </a:cubicBezTo>
                      <a:cubicBezTo>
                        <a:pt x="1328802" y="991565"/>
                        <a:pt x="1247871" y="979898"/>
                        <a:pt x="1333500" y="990600"/>
                      </a:cubicBezTo>
                      <a:cubicBezTo>
                        <a:pt x="1356919" y="998406"/>
                        <a:pt x="1361503" y="998438"/>
                        <a:pt x="1381125" y="1009650"/>
                      </a:cubicBezTo>
                      <a:cubicBezTo>
                        <a:pt x="1386095" y="1012490"/>
                        <a:pt x="1390182" y="1016850"/>
                        <a:pt x="1395413" y="1019175"/>
                      </a:cubicBezTo>
                      <a:cubicBezTo>
                        <a:pt x="1404588" y="1023253"/>
                        <a:pt x="1414463" y="1025525"/>
                        <a:pt x="1423988" y="1028700"/>
                      </a:cubicBezTo>
                      <a:lnTo>
                        <a:pt x="1438275" y="1033463"/>
                      </a:lnTo>
                      <a:cubicBezTo>
                        <a:pt x="1443038" y="1031875"/>
                        <a:pt x="1447862" y="1030463"/>
                        <a:pt x="1452563" y="1028700"/>
                      </a:cubicBezTo>
                      <a:cubicBezTo>
                        <a:pt x="1461318" y="1025417"/>
                        <a:pt x="1479844" y="1017118"/>
                        <a:pt x="1490663" y="1014413"/>
                      </a:cubicBezTo>
                      <a:cubicBezTo>
                        <a:pt x="1498516" y="1012450"/>
                        <a:pt x="1506538" y="1011238"/>
                        <a:pt x="1514475" y="1009650"/>
                      </a:cubicBezTo>
                      <a:cubicBezTo>
                        <a:pt x="1520825" y="1006475"/>
                        <a:pt x="1527437" y="1003778"/>
                        <a:pt x="1533525" y="1000125"/>
                      </a:cubicBezTo>
                      <a:cubicBezTo>
                        <a:pt x="1543341" y="994235"/>
                        <a:pt x="1551861" y="986195"/>
                        <a:pt x="1562100" y="981075"/>
                      </a:cubicBezTo>
                      <a:cubicBezTo>
                        <a:pt x="1568450" y="977900"/>
                        <a:pt x="1575373" y="975676"/>
                        <a:pt x="1581150" y="971550"/>
                      </a:cubicBezTo>
                      <a:cubicBezTo>
                        <a:pt x="1586631" y="967635"/>
                        <a:pt x="1590324" y="961646"/>
                        <a:pt x="1595438" y="957263"/>
                      </a:cubicBezTo>
                      <a:cubicBezTo>
                        <a:pt x="1601465" y="952097"/>
                        <a:pt x="1608138" y="947738"/>
                        <a:pt x="1614488" y="942975"/>
                      </a:cubicBezTo>
                      <a:cubicBezTo>
                        <a:pt x="1622857" y="917868"/>
                        <a:pt x="1613719" y="938182"/>
                        <a:pt x="1633538" y="914400"/>
                      </a:cubicBezTo>
                      <a:cubicBezTo>
                        <a:pt x="1637202" y="910003"/>
                        <a:pt x="1638594" y="903689"/>
                        <a:pt x="1643063" y="900113"/>
                      </a:cubicBezTo>
                      <a:cubicBezTo>
                        <a:pt x="1646983" y="896977"/>
                        <a:pt x="1652860" y="897595"/>
                        <a:pt x="1657350" y="895350"/>
                      </a:cubicBezTo>
                      <a:cubicBezTo>
                        <a:pt x="1662470" y="892790"/>
                        <a:pt x="1666518" y="888385"/>
                        <a:pt x="1671638" y="885825"/>
                      </a:cubicBezTo>
                      <a:cubicBezTo>
                        <a:pt x="1676128" y="883580"/>
                        <a:pt x="1681098" y="882442"/>
                        <a:pt x="1685925" y="881063"/>
                      </a:cubicBezTo>
                      <a:cubicBezTo>
                        <a:pt x="1708386" y="874646"/>
                        <a:pt x="1711322" y="875393"/>
                        <a:pt x="1738313" y="871538"/>
                      </a:cubicBezTo>
                      <a:cubicBezTo>
                        <a:pt x="1744663" y="868363"/>
                        <a:pt x="1750771" y="864650"/>
                        <a:pt x="1757363" y="862013"/>
                      </a:cubicBezTo>
                      <a:cubicBezTo>
                        <a:pt x="1766685" y="858284"/>
                        <a:pt x="1785938" y="852488"/>
                        <a:pt x="1785938" y="852488"/>
                      </a:cubicBezTo>
                      <a:cubicBezTo>
                        <a:pt x="1790700" y="849313"/>
                        <a:pt x="1795106" y="845523"/>
                        <a:pt x="1800225" y="842963"/>
                      </a:cubicBezTo>
                      <a:cubicBezTo>
                        <a:pt x="1835163" y="825494"/>
                        <a:pt x="1927430" y="842905"/>
                        <a:pt x="1928813" y="842963"/>
                      </a:cubicBezTo>
                      <a:cubicBezTo>
                        <a:pt x="1937006" y="849108"/>
                        <a:pt x="1970125" y="874496"/>
                        <a:pt x="1976438" y="876300"/>
                      </a:cubicBezTo>
                      <a:cubicBezTo>
                        <a:pt x="1980992" y="877601"/>
                        <a:pt x="2018429" y="888698"/>
                        <a:pt x="2028825" y="890588"/>
                      </a:cubicBezTo>
                      <a:cubicBezTo>
                        <a:pt x="2039869" y="892596"/>
                        <a:pt x="2051050" y="893763"/>
                        <a:pt x="2062163" y="895350"/>
                      </a:cubicBezTo>
                      <a:cubicBezTo>
                        <a:pt x="2109435" y="911109"/>
                        <a:pt x="2037218" y="884668"/>
                        <a:pt x="2090738" y="914400"/>
                      </a:cubicBezTo>
                      <a:cubicBezTo>
                        <a:pt x="2099515" y="919276"/>
                        <a:pt x="2119313" y="923925"/>
                        <a:pt x="2119313" y="923925"/>
                      </a:cubicBezTo>
                      <a:cubicBezTo>
                        <a:pt x="2128838" y="930275"/>
                        <a:pt x="2141538" y="933450"/>
                        <a:pt x="2147888" y="942975"/>
                      </a:cubicBezTo>
                      <a:cubicBezTo>
                        <a:pt x="2151063" y="947738"/>
                        <a:pt x="2153749" y="952866"/>
                        <a:pt x="2157413" y="957263"/>
                      </a:cubicBezTo>
                      <a:cubicBezTo>
                        <a:pt x="2164937" y="966292"/>
                        <a:pt x="2175284" y="975723"/>
                        <a:pt x="2185988" y="981075"/>
                      </a:cubicBezTo>
                      <a:cubicBezTo>
                        <a:pt x="2193634" y="984898"/>
                        <a:pt x="2201552" y="988351"/>
                        <a:pt x="2209800" y="990600"/>
                      </a:cubicBezTo>
                      <a:cubicBezTo>
                        <a:pt x="2219116" y="993141"/>
                        <a:pt x="2228949" y="993268"/>
                        <a:pt x="2238375" y="995363"/>
                      </a:cubicBezTo>
                      <a:cubicBezTo>
                        <a:pt x="2243276" y="996452"/>
                        <a:pt x="2247900" y="998538"/>
                        <a:pt x="2252663" y="1000125"/>
                      </a:cubicBezTo>
                      <a:cubicBezTo>
                        <a:pt x="2284810" y="1021557"/>
                        <a:pt x="2244801" y="996980"/>
                        <a:pt x="2300288" y="1019175"/>
                      </a:cubicBezTo>
                      <a:cubicBezTo>
                        <a:pt x="2305602" y="1021301"/>
                        <a:pt x="2309456" y="1026140"/>
                        <a:pt x="2314575" y="1028700"/>
                      </a:cubicBezTo>
                      <a:cubicBezTo>
                        <a:pt x="2319065" y="1030945"/>
                        <a:pt x="2324100" y="1031875"/>
                        <a:pt x="2328863" y="1033463"/>
                      </a:cubicBezTo>
                      <a:cubicBezTo>
                        <a:pt x="2333625" y="1038225"/>
                        <a:pt x="2337976" y="1043438"/>
                        <a:pt x="2343150" y="1047750"/>
                      </a:cubicBezTo>
                      <a:cubicBezTo>
                        <a:pt x="2372016" y="1071805"/>
                        <a:pt x="2389109" y="1059138"/>
                        <a:pt x="2438400" y="1062038"/>
                      </a:cubicBezTo>
                      <a:cubicBezTo>
                        <a:pt x="2447925" y="1065213"/>
                        <a:pt x="2458621" y="1065994"/>
                        <a:pt x="2466975" y="1071563"/>
                      </a:cubicBezTo>
                      <a:cubicBezTo>
                        <a:pt x="2485440" y="1083872"/>
                        <a:pt x="2475833" y="1079278"/>
                        <a:pt x="2495550" y="1085850"/>
                      </a:cubicBezTo>
                      <a:cubicBezTo>
                        <a:pt x="2500313" y="1089025"/>
                        <a:pt x="2504607" y="1093050"/>
                        <a:pt x="2509838" y="1095375"/>
                      </a:cubicBezTo>
                      <a:cubicBezTo>
                        <a:pt x="2529612" y="1104163"/>
                        <a:pt x="2541855" y="1105588"/>
                        <a:pt x="2562225" y="1109663"/>
                      </a:cubicBezTo>
                      <a:cubicBezTo>
                        <a:pt x="2578100" y="1106488"/>
                        <a:pt x="2594144" y="1104065"/>
                        <a:pt x="2609850" y="1100138"/>
                      </a:cubicBezTo>
                      <a:cubicBezTo>
                        <a:pt x="2616200" y="1098550"/>
                        <a:pt x="2622362" y="1095686"/>
                        <a:pt x="2628900" y="1095375"/>
                      </a:cubicBezTo>
                      <a:cubicBezTo>
                        <a:pt x="2655857" y="1094091"/>
                        <a:pt x="2682875" y="1095375"/>
                        <a:pt x="2709863" y="1095375"/>
                      </a:cubicBez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</p:grpSp>
          <p:grpSp>
            <p:nvGrpSpPr>
              <p:cNvPr id="3741" name="グループ化 78"/>
              <p:cNvGrpSpPr>
                <a:grpSpLocks/>
              </p:cNvGrpSpPr>
              <p:nvPr/>
            </p:nvGrpSpPr>
            <p:grpSpPr bwMode="auto">
              <a:xfrm>
                <a:off x="19116675" y="14006600"/>
                <a:ext cx="2092795" cy="3237166"/>
                <a:chOff x="19116675" y="15041309"/>
                <a:chExt cx="2092795" cy="3237166"/>
              </a:xfrm>
            </p:grpSpPr>
            <p:sp>
              <p:nvSpPr>
                <p:cNvPr id="80" name="フリーフォーム 79"/>
                <p:cNvSpPr/>
                <p:nvPr/>
              </p:nvSpPr>
              <p:spPr>
                <a:xfrm>
                  <a:off x="19115234" y="17460092"/>
                  <a:ext cx="827005" cy="811741"/>
                </a:xfrm>
                <a:custGeom>
                  <a:avLst/>
                  <a:gdLst>
                    <a:gd name="connsiteX0" fmla="*/ 0 w 828675"/>
                    <a:gd name="connsiteY0" fmla="*/ 809625 h 809625"/>
                    <a:gd name="connsiteX1" fmla="*/ 9525 w 828675"/>
                    <a:gd name="connsiteY1" fmla="*/ 781050 h 809625"/>
                    <a:gd name="connsiteX2" fmla="*/ 23813 w 828675"/>
                    <a:gd name="connsiteY2" fmla="*/ 766763 h 809625"/>
                    <a:gd name="connsiteX3" fmla="*/ 76200 w 828675"/>
                    <a:gd name="connsiteY3" fmla="*/ 747713 h 809625"/>
                    <a:gd name="connsiteX4" fmla="*/ 90488 w 828675"/>
                    <a:gd name="connsiteY4" fmla="*/ 738188 h 809625"/>
                    <a:gd name="connsiteX5" fmla="*/ 114300 w 828675"/>
                    <a:gd name="connsiteY5" fmla="*/ 728663 h 809625"/>
                    <a:gd name="connsiteX6" fmla="*/ 133350 w 828675"/>
                    <a:gd name="connsiteY6" fmla="*/ 709613 h 809625"/>
                    <a:gd name="connsiteX7" fmla="*/ 142875 w 828675"/>
                    <a:gd name="connsiteY7" fmla="*/ 695325 h 809625"/>
                    <a:gd name="connsiteX8" fmla="*/ 152400 w 828675"/>
                    <a:gd name="connsiteY8" fmla="*/ 666750 h 809625"/>
                    <a:gd name="connsiteX9" fmla="*/ 166688 w 828675"/>
                    <a:gd name="connsiteY9" fmla="*/ 657225 h 809625"/>
                    <a:gd name="connsiteX10" fmla="*/ 176213 w 828675"/>
                    <a:gd name="connsiteY10" fmla="*/ 642938 h 809625"/>
                    <a:gd name="connsiteX11" fmla="*/ 190500 w 828675"/>
                    <a:gd name="connsiteY11" fmla="*/ 638175 h 809625"/>
                    <a:gd name="connsiteX12" fmla="*/ 219075 w 828675"/>
                    <a:gd name="connsiteY12" fmla="*/ 614363 h 809625"/>
                    <a:gd name="connsiteX13" fmla="*/ 223838 w 828675"/>
                    <a:gd name="connsiteY13" fmla="*/ 595313 h 809625"/>
                    <a:gd name="connsiteX14" fmla="*/ 252413 w 828675"/>
                    <a:gd name="connsiteY14" fmla="*/ 542925 h 809625"/>
                    <a:gd name="connsiteX15" fmla="*/ 266700 w 828675"/>
                    <a:gd name="connsiteY15" fmla="*/ 528638 h 809625"/>
                    <a:gd name="connsiteX16" fmla="*/ 280988 w 828675"/>
                    <a:gd name="connsiteY16" fmla="*/ 523875 h 809625"/>
                    <a:gd name="connsiteX17" fmla="*/ 309563 w 828675"/>
                    <a:gd name="connsiteY17" fmla="*/ 495300 h 809625"/>
                    <a:gd name="connsiteX18" fmla="*/ 328613 w 828675"/>
                    <a:gd name="connsiteY18" fmla="*/ 471488 h 809625"/>
                    <a:gd name="connsiteX19" fmla="*/ 338138 w 828675"/>
                    <a:gd name="connsiteY19" fmla="*/ 452438 h 809625"/>
                    <a:gd name="connsiteX20" fmla="*/ 357188 w 828675"/>
                    <a:gd name="connsiteY20" fmla="*/ 438150 h 809625"/>
                    <a:gd name="connsiteX21" fmla="*/ 390525 w 828675"/>
                    <a:gd name="connsiteY21" fmla="*/ 409575 h 809625"/>
                    <a:gd name="connsiteX22" fmla="*/ 409575 w 828675"/>
                    <a:gd name="connsiteY22" fmla="*/ 381000 h 809625"/>
                    <a:gd name="connsiteX23" fmla="*/ 419100 w 828675"/>
                    <a:gd name="connsiteY23" fmla="*/ 366713 h 809625"/>
                    <a:gd name="connsiteX24" fmla="*/ 433388 w 828675"/>
                    <a:gd name="connsiteY24" fmla="*/ 357188 h 809625"/>
                    <a:gd name="connsiteX25" fmla="*/ 461963 w 828675"/>
                    <a:gd name="connsiteY25" fmla="*/ 333375 h 809625"/>
                    <a:gd name="connsiteX26" fmla="*/ 485775 w 828675"/>
                    <a:gd name="connsiteY26" fmla="*/ 290513 h 809625"/>
                    <a:gd name="connsiteX27" fmla="*/ 500063 w 828675"/>
                    <a:gd name="connsiteY27" fmla="*/ 271463 h 809625"/>
                    <a:gd name="connsiteX28" fmla="*/ 538163 w 828675"/>
                    <a:gd name="connsiteY28" fmla="*/ 223838 h 809625"/>
                    <a:gd name="connsiteX29" fmla="*/ 571500 w 828675"/>
                    <a:gd name="connsiteY29" fmla="*/ 204788 h 809625"/>
                    <a:gd name="connsiteX30" fmla="*/ 595313 w 828675"/>
                    <a:gd name="connsiteY30" fmla="*/ 171450 h 809625"/>
                    <a:gd name="connsiteX31" fmla="*/ 604838 w 828675"/>
                    <a:gd name="connsiteY31" fmla="*/ 157163 h 809625"/>
                    <a:gd name="connsiteX32" fmla="*/ 642938 w 828675"/>
                    <a:gd name="connsiteY32" fmla="*/ 123825 h 809625"/>
                    <a:gd name="connsiteX33" fmla="*/ 657225 w 828675"/>
                    <a:gd name="connsiteY33" fmla="*/ 114300 h 809625"/>
                    <a:gd name="connsiteX34" fmla="*/ 690563 w 828675"/>
                    <a:gd name="connsiteY34" fmla="*/ 104775 h 809625"/>
                    <a:gd name="connsiteX35" fmla="*/ 709613 w 828675"/>
                    <a:gd name="connsiteY35" fmla="*/ 95250 h 809625"/>
                    <a:gd name="connsiteX36" fmla="*/ 723900 w 828675"/>
                    <a:gd name="connsiteY36" fmla="*/ 90488 h 809625"/>
                    <a:gd name="connsiteX37" fmla="*/ 738188 w 828675"/>
                    <a:gd name="connsiteY37" fmla="*/ 61913 h 809625"/>
                    <a:gd name="connsiteX38" fmla="*/ 742950 w 828675"/>
                    <a:gd name="connsiteY38" fmla="*/ 47625 h 809625"/>
                    <a:gd name="connsiteX39" fmla="*/ 785813 w 828675"/>
                    <a:gd name="connsiteY39" fmla="*/ 23813 h 809625"/>
                    <a:gd name="connsiteX40" fmla="*/ 804863 w 828675"/>
                    <a:gd name="connsiteY40" fmla="*/ 19050 h 809625"/>
                    <a:gd name="connsiteX41" fmla="*/ 828675 w 828675"/>
                    <a:gd name="connsiteY41" fmla="*/ 0 h 809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28675" h="809625">
                      <a:moveTo>
                        <a:pt x="0" y="809625"/>
                      </a:moveTo>
                      <a:cubicBezTo>
                        <a:pt x="3175" y="800100"/>
                        <a:pt x="4649" y="789827"/>
                        <a:pt x="9525" y="781050"/>
                      </a:cubicBezTo>
                      <a:cubicBezTo>
                        <a:pt x="12796" y="775162"/>
                        <a:pt x="18425" y="770804"/>
                        <a:pt x="23813" y="766763"/>
                      </a:cubicBezTo>
                      <a:cubicBezTo>
                        <a:pt x="47655" y="748882"/>
                        <a:pt x="47101" y="752562"/>
                        <a:pt x="76200" y="747713"/>
                      </a:cubicBezTo>
                      <a:cubicBezTo>
                        <a:pt x="80963" y="744538"/>
                        <a:pt x="85368" y="740748"/>
                        <a:pt x="90488" y="738188"/>
                      </a:cubicBezTo>
                      <a:cubicBezTo>
                        <a:pt x="98134" y="734365"/>
                        <a:pt x="107187" y="733405"/>
                        <a:pt x="114300" y="728663"/>
                      </a:cubicBezTo>
                      <a:cubicBezTo>
                        <a:pt x="121772" y="723682"/>
                        <a:pt x="127506" y="716431"/>
                        <a:pt x="133350" y="709613"/>
                      </a:cubicBezTo>
                      <a:cubicBezTo>
                        <a:pt x="137075" y="705267"/>
                        <a:pt x="140550" y="700556"/>
                        <a:pt x="142875" y="695325"/>
                      </a:cubicBezTo>
                      <a:cubicBezTo>
                        <a:pt x="146953" y="686150"/>
                        <a:pt x="144046" y="672319"/>
                        <a:pt x="152400" y="666750"/>
                      </a:cubicBezTo>
                      <a:lnTo>
                        <a:pt x="166688" y="657225"/>
                      </a:lnTo>
                      <a:cubicBezTo>
                        <a:pt x="169863" y="652463"/>
                        <a:pt x="171744" y="646514"/>
                        <a:pt x="176213" y="642938"/>
                      </a:cubicBezTo>
                      <a:cubicBezTo>
                        <a:pt x="180133" y="639802"/>
                        <a:pt x="186010" y="640420"/>
                        <a:pt x="190500" y="638175"/>
                      </a:cubicBezTo>
                      <a:cubicBezTo>
                        <a:pt x="203763" y="631543"/>
                        <a:pt x="208541" y="624897"/>
                        <a:pt x="219075" y="614363"/>
                      </a:cubicBezTo>
                      <a:cubicBezTo>
                        <a:pt x="220663" y="608013"/>
                        <a:pt x="221320" y="601355"/>
                        <a:pt x="223838" y="595313"/>
                      </a:cubicBezTo>
                      <a:cubicBezTo>
                        <a:pt x="227452" y="586640"/>
                        <a:pt x="242267" y="555101"/>
                        <a:pt x="252413" y="542925"/>
                      </a:cubicBezTo>
                      <a:cubicBezTo>
                        <a:pt x="256725" y="537751"/>
                        <a:pt x="261096" y="532374"/>
                        <a:pt x="266700" y="528638"/>
                      </a:cubicBezTo>
                      <a:cubicBezTo>
                        <a:pt x="270877" y="525853"/>
                        <a:pt x="276225" y="525463"/>
                        <a:pt x="280988" y="523875"/>
                      </a:cubicBezTo>
                      <a:cubicBezTo>
                        <a:pt x="290513" y="514350"/>
                        <a:pt x="305304" y="508079"/>
                        <a:pt x="309563" y="495300"/>
                      </a:cubicBezTo>
                      <a:cubicBezTo>
                        <a:pt x="316135" y="475583"/>
                        <a:pt x="310148" y="483797"/>
                        <a:pt x="328613" y="471488"/>
                      </a:cubicBezTo>
                      <a:cubicBezTo>
                        <a:pt x="331788" y="465138"/>
                        <a:pt x="333518" y="457828"/>
                        <a:pt x="338138" y="452438"/>
                      </a:cubicBezTo>
                      <a:cubicBezTo>
                        <a:pt x="343304" y="446411"/>
                        <a:pt x="351214" y="443377"/>
                        <a:pt x="357188" y="438150"/>
                      </a:cubicBezTo>
                      <a:cubicBezTo>
                        <a:pt x="394143" y="405814"/>
                        <a:pt x="359934" y="429970"/>
                        <a:pt x="390525" y="409575"/>
                      </a:cubicBezTo>
                      <a:cubicBezTo>
                        <a:pt x="398895" y="384468"/>
                        <a:pt x="389757" y="404783"/>
                        <a:pt x="409575" y="381000"/>
                      </a:cubicBezTo>
                      <a:cubicBezTo>
                        <a:pt x="413239" y="376603"/>
                        <a:pt x="415053" y="370760"/>
                        <a:pt x="419100" y="366713"/>
                      </a:cubicBezTo>
                      <a:cubicBezTo>
                        <a:pt x="423148" y="362666"/>
                        <a:pt x="428991" y="360852"/>
                        <a:pt x="433388" y="357188"/>
                      </a:cubicBezTo>
                      <a:cubicBezTo>
                        <a:pt x="470058" y="326629"/>
                        <a:pt x="426488" y="357024"/>
                        <a:pt x="461963" y="333375"/>
                      </a:cubicBezTo>
                      <a:cubicBezTo>
                        <a:pt x="498755" y="284318"/>
                        <a:pt x="454588" y="346647"/>
                        <a:pt x="485775" y="290513"/>
                      </a:cubicBezTo>
                      <a:cubicBezTo>
                        <a:pt x="489630" y="283574"/>
                        <a:pt x="495300" y="277813"/>
                        <a:pt x="500063" y="271463"/>
                      </a:cubicBezTo>
                      <a:cubicBezTo>
                        <a:pt x="509794" y="242265"/>
                        <a:pt x="501275" y="260726"/>
                        <a:pt x="538163" y="223838"/>
                      </a:cubicBezTo>
                      <a:cubicBezTo>
                        <a:pt x="557080" y="204921"/>
                        <a:pt x="545914" y="211184"/>
                        <a:pt x="571500" y="204788"/>
                      </a:cubicBezTo>
                      <a:cubicBezTo>
                        <a:pt x="589124" y="169539"/>
                        <a:pt x="571179" y="200411"/>
                        <a:pt x="595313" y="171450"/>
                      </a:cubicBezTo>
                      <a:cubicBezTo>
                        <a:pt x="598977" y="167053"/>
                        <a:pt x="601113" y="161509"/>
                        <a:pt x="604838" y="157163"/>
                      </a:cubicBezTo>
                      <a:cubicBezTo>
                        <a:pt x="618071" y="141725"/>
                        <a:pt x="626806" y="135348"/>
                        <a:pt x="642938" y="123825"/>
                      </a:cubicBezTo>
                      <a:cubicBezTo>
                        <a:pt x="647595" y="120498"/>
                        <a:pt x="652106" y="116860"/>
                        <a:pt x="657225" y="114300"/>
                      </a:cubicBezTo>
                      <a:cubicBezTo>
                        <a:pt x="668730" y="108548"/>
                        <a:pt x="678368" y="109348"/>
                        <a:pt x="690563" y="104775"/>
                      </a:cubicBezTo>
                      <a:cubicBezTo>
                        <a:pt x="697210" y="102282"/>
                        <a:pt x="703087" y="98047"/>
                        <a:pt x="709613" y="95250"/>
                      </a:cubicBezTo>
                      <a:cubicBezTo>
                        <a:pt x="714227" y="93273"/>
                        <a:pt x="719138" y="92075"/>
                        <a:pt x="723900" y="90488"/>
                      </a:cubicBezTo>
                      <a:cubicBezTo>
                        <a:pt x="735875" y="54567"/>
                        <a:pt x="719720" y="98850"/>
                        <a:pt x="738188" y="61913"/>
                      </a:cubicBezTo>
                      <a:cubicBezTo>
                        <a:pt x="740433" y="57423"/>
                        <a:pt x="739400" y="51175"/>
                        <a:pt x="742950" y="47625"/>
                      </a:cubicBezTo>
                      <a:cubicBezTo>
                        <a:pt x="756598" y="33977"/>
                        <a:pt x="769043" y="28604"/>
                        <a:pt x="785813" y="23813"/>
                      </a:cubicBezTo>
                      <a:cubicBezTo>
                        <a:pt x="792107" y="22015"/>
                        <a:pt x="798513" y="20638"/>
                        <a:pt x="804863" y="19050"/>
                      </a:cubicBezTo>
                      <a:cubicBezTo>
                        <a:pt x="822886" y="7034"/>
                        <a:pt x="815103" y="13572"/>
                        <a:pt x="828675" y="0"/>
                      </a:cubicBez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  <p:sp>
              <p:nvSpPr>
                <p:cNvPr id="81" name="フリーフォーム 80"/>
                <p:cNvSpPr/>
                <p:nvPr/>
              </p:nvSpPr>
              <p:spPr>
                <a:xfrm>
                  <a:off x="19956022" y="15041104"/>
                  <a:ext cx="1254290" cy="2427102"/>
                </a:xfrm>
                <a:custGeom>
                  <a:avLst/>
                  <a:gdLst>
                    <a:gd name="connsiteX0" fmla="*/ 0 w 1166813"/>
                    <a:gd name="connsiteY0" fmla="*/ 2286000 h 2286000"/>
                    <a:gd name="connsiteX1" fmla="*/ 4763 w 1166813"/>
                    <a:gd name="connsiteY1" fmla="*/ 2262188 h 2286000"/>
                    <a:gd name="connsiteX2" fmla="*/ 9525 w 1166813"/>
                    <a:gd name="connsiteY2" fmla="*/ 2247900 h 2286000"/>
                    <a:gd name="connsiteX3" fmla="*/ 14288 w 1166813"/>
                    <a:gd name="connsiteY3" fmla="*/ 2219325 h 2286000"/>
                    <a:gd name="connsiteX4" fmla="*/ 28575 w 1166813"/>
                    <a:gd name="connsiteY4" fmla="*/ 2205038 h 2286000"/>
                    <a:gd name="connsiteX5" fmla="*/ 71438 w 1166813"/>
                    <a:gd name="connsiteY5" fmla="*/ 2152650 h 2286000"/>
                    <a:gd name="connsiteX6" fmla="*/ 90488 w 1166813"/>
                    <a:gd name="connsiteY6" fmla="*/ 2124075 h 2286000"/>
                    <a:gd name="connsiteX7" fmla="*/ 109538 w 1166813"/>
                    <a:gd name="connsiteY7" fmla="*/ 2066925 h 2286000"/>
                    <a:gd name="connsiteX8" fmla="*/ 114300 w 1166813"/>
                    <a:gd name="connsiteY8" fmla="*/ 2052638 h 2286000"/>
                    <a:gd name="connsiteX9" fmla="*/ 128588 w 1166813"/>
                    <a:gd name="connsiteY9" fmla="*/ 2024063 h 2286000"/>
                    <a:gd name="connsiteX10" fmla="*/ 138113 w 1166813"/>
                    <a:gd name="connsiteY10" fmla="*/ 1976438 h 2286000"/>
                    <a:gd name="connsiteX11" fmla="*/ 147638 w 1166813"/>
                    <a:gd name="connsiteY11" fmla="*/ 1943100 h 2286000"/>
                    <a:gd name="connsiteX12" fmla="*/ 152400 w 1166813"/>
                    <a:gd name="connsiteY12" fmla="*/ 1928813 h 2286000"/>
                    <a:gd name="connsiteX13" fmla="*/ 166688 w 1166813"/>
                    <a:gd name="connsiteY13" fmla="*/ 1905000 h 2286000"/>
                    <a:gd name="connsiteX14" fmla="*/ 171450 w 1166813"/>
                    <a:gd name="connsiteY14" fmla="*/ 1885950 h 2286000"/>
                    <a:gd name="connsiteX15" fmla="*/ 185738 w 1166813"/>
                    <a:gd name="connsiteY15" fmla="*/ 1876425 h 2286000"/>
                    <a:gd name="connsiteX16" fmla="*/ 219075 w 1166813"/>
                    <a:gd name="connsiteY16" fmla="*/ 1857375 h 2286000"/>
                    <a:gd name="connsiteX17" fmla="*/ 233363 w 1166813"/>
                    <a:gd name="connsiteY17" fmla="*/ 1809750 h 2286000"/>
                    <a:gd name="connsiteX18" fmla="*/ 242888 w 1166813"/>
                    <a:gd name="connsiteY18" fmla="*/ 1785938 h 2286000"/>
                    <a:gd name="connsiteX19" fmla="*/ 257175 w 1166813"/>
                    <a:gd name="connsiteY19" fmla="*/ 1743075 h 2286000"/>
                    <a:gd name="connsiteX20" fmla="*/ 266700 w 1166813"/>
                    <a:gd name="connsiteY20" fmla="*/ 1709738 h 2286000"/>
                    <a:gd name="connsiteX21" fmla="*/ 290513 w 1166813"/>
                    <a:gd name="connsiteY21" fmla="*/ 1671638 h 2286000"/>
                    <a:gd name="connsiteX22" fmla="*/ 319088 w 1166813"/>
                    <a:gd name="connsiteY22" fmla="*/ 1652588 h 2286000"/>
                    <a:gd name="connsiteX23" fmla="*/ 342900 w 1166813"/>
                    <a:gd name="connsiteY23" fmla="*/ 1614488 h 2286000"/>
                    <a:gd name="connsiteX24" fmla="*/ 347663 w 1166813"/>
                    <a:gd name="connsiteY24" fmla="*/ 1595438 h 2286000"/>
                    <a:gd name="connsiteX25" fmla="*/ 357188 w 1166813"/>
                    <a:gd name="connsiteY25" fmla="*/ 1576388 h 2286000"/>
                    <a:gd name="connsiteX26" fmla="*/ 361950 w 1166813"/>
                    <a:gd name="connsiteY26" fmla="*/ 1562100 h 2286000"/>
                    <a:gd name="connsiteX27" fmla="*/ 390525 w 1166813"/>
                    <a:gd name="connsiteY27" fmla="*/ 1528763 h 2286000"/>
                    <a:gd name="connsiteX28" fmla="*/ 423863 w 1166813"/>
                    <a:gd name="connsiteY28" fmla="*/ 1481138 h 2286000"/>
                    <a:gd name="connsiteX29" fmla="*/ 438150 w 1166813"/>
                    <a:gd name="connsiteY29" fmla="*/ 1452563 h 2286000"/>
                    <a:gd name="connsiteX30" fmla="*/ 442913 w 1166813"/>
                    <a:gd name="connsiteY30" fmla="*/ 1433513 h 2286000"/>
                    <a:gd name="connsiteX31" fmla="*/ 461963 w 1166813"/>
                    <a:gd name="connsiteY31" fmla="*/ 1404938 h 2286000"/>
                    <a:gd name="connsiteX32" fmla="*/ 466725 w 1166813"/>
                    <a:gd name="connsiteY32" fmla="*/ 1390650 h 2286000"/>
                    <a:gd name="connsiteX33" fmla="*/ 485775 w 1166813"/>
                    <a:gd name="connsiteY33" fmla="*/ 1362075 h 2286000"/>
                    <a:gd name="connsiteX34" fmla="*/ 490538 w 1166813"/>
                    <a:gd name="connsiteY34" fmla="*/ 1328738 h 2286000"/>
                    <a:gd name="connsiteX35" fmla="*/ 523875 w 1166813"/>
                    <a:gd name="connsiteY35" fmla="*/ 1290638 h 2286000"/>
                    <a:gd name="connsiteX36" fmla="*/ 542925 w 1166813"/>
                    <a:gd name="connsiteY36" fmla="*/ 1257300 h 2286000"/>
                    <a:gd name="connsiteX37" fmla="*/ 547688 w 1166813"/>
                    <a:gd name="connsiteY37" fmla="*/ 1243013 h 2286000"/>
                    <a:gd name="connsiteX38" fmla="*/ 552450 w 1166813"/>
                    <a:gd name="connsiteY38" fmla="*/ 1190625 h 2286000"/>
                    <a:gd name="connsiteX39" fmla="*/ 561975 w 1166813"/>
                    <a:gd name="connsiteY39" fmla="*/ 1162050 h 2286000"/>
                    <a:gd name="connsiteX40" fmla="*/ 571500 w 1166813"/>
                    <a:gd name="connsiteY40" fmla="*/ 1104900 h 2286000"/>
                    <a:gd name="connsiteX41" fmla="*/ 576263 w 1166813"/>
                    <a:gd name="connsiteY41" fmla="*/ 1090613 h 2286000"/>
                    <a:gd name="connsiteX42" fmla="*/ 581025 w 1166813"/>
                    <a:gd name="connsiteY42" fmla="*/ 1071563 h 2286000"/>
                    <a:gd name="connsiteX43" fmla="*/ 633413 w 1166813"/>
                    <a:gd name="connsiteY43" fmla="*/ 1038225 h 2286000"/>
                    <a:gd name="connsiteX44" fmla="*/ 661988 w 1166813"/>
                    <a:gd name="connsiteY44" fmla="*/ 1009650 h 2286000"/>
                    <a:gd name="connsiteX45" fmla="*/ 666750 w 1166813"/>
                    <a:gd name="connsiteY45" fmla="*/ 995363 h 2286000"/>
                    <a:gd name="connsiteX46" fmla="*/ 676275 w 1166813"/>
                    <a:gd name="connsiteY46" fmla="*/ 976313 h 2286000"/>
                    <a:gd name="connsiteX47" fmla="*/ 690563 w 1166813"/>
                    <a:gd name="connsiteY47" fmla="*/ 933450 h 2286000"/>
                    <a:gd name="connsiteX48" fmla="*/ 704850 w 1166813"/>
                    <a:gd name="connsiteY48" fmla="*/ 900113 h 2286000"/>
                    <a:gd name="connsiteX49" fmla="*/ 709613 w 1166813"/>
                    <a:gd name="connsiteY49" fmla="*/ 871538 h 2286000"/>
                    <a:gd name="connsiteX50" fmla="*/ 719138 w 1166813"/>
                    <a:gd name="connsiteY50" fmla="*/ 828675 h 2286000"/>
                    <a:gd name="connsiteX51" fmla="*/ 733425 w 1166813"/>
                    <a:gd name="connsiteY51" fmla="*/ 766763 h 2286000"/>
                    <a:gd name="connsiteX52" fmla="*/ 757238 w 1166813"/>
                    <a:gd name="connsiteY52" fmla="*/ 704850 h 2286000"/>
                    <a:gd name="connsiteX53" fmla="*/ 771525 w 1166813"/>
                    <a:gd name="connsiteY53" fmla="*/ 695325 h 2286000"/>
                    <a:gd name="connsiteX54" fmla="*/ 790575 w 1166813"/>
                    <a:gd name="connsiteY54" fmla="*/ 681038 h 2286000"/>
                    <a:gd name="connsiteX55" fmla="*/ 804863 w 1166813"/>
                    <a:gd name="connsiteY55" fmla="*/ 657225 h 2286000"/>
                    <a:gd name="connsiteX56" fmla="*/ 809625 w 1166813"/>
                    <a:gd name="connsiteY56" fmla="*/ 642938 h 2286000"/>
                    <a:gd name="connsiteX57" fmla="*/ 819150 w 1166813"/>
                    <a:gd name="connsiteY57" fmla="*/ 623888 h 2286000"/>
                    <a:gd name="connsiteX58" fmla="*/ 842963 w 1166813"/>
                    <a:gd name="connsiteY58" fmla="*/ 590550 h 2286000"/>
                    <a:gd name="connsiteX59" fmla="*/ 852488 w 1166813"/>
                    <a:gd name="connsiteY59" fmla="*/ 576263 h 2286000"/>
                    <a:gd name="connsiteX60" fmla="*/ 857250 w 1166813"/>
                    <a:gd name="connsiteY60" fmla="*/ 561975 h 2286000"/>
                    <a:gd name="connsiteX61" fmla="*/ 871538 w 1166813"/>
                    <a:gd name="connsiteY61" fmla="*/ 533400 h 2286000"/>
                    <a:gd name="connsiteX62" fmla="*/ 881063 w 1166813"/>
                    <a:gd name="connsiteY62" fmla="*/ 500063 h 2286000"/>
                    <a:gd name="connsiteX63" fmla="*/ 890588 w 1166813"/>
                    <a:gd name="connsiteY63" fmla="*/ 481013 h 2286000"/>
                    <a:gd name="connsiteX64" fmla="*/ 904875 w 1166813"/>
                    <a:gd name="connsiteY64" fmla="*/ 471488 h 2286000"/>
                    <a:gd name="connsiteX65" fmla="*/ 938213 w 1166813"/>
                    <a:gd name="connsiteY65" fmla="*/ 447675 h 2286000"/>
                    <a:gd name="connsiteX66" fmla="*/ 957263 w 1166813"/>
                    <a:gd name="connsiteY66" fmla="*/ 400050 h 2286000"/>
                    <a:gd name="connsiteX67" fmla="*/ 966788 w 1166813"/>
                    <a:gd name="connsiteY67" fmla="*/ 361950 h 2286000"/>
                    <a:gd name="connsiteX68" fmla="*/ 976313 w 1166813"/>
                    <a:gd name="connsiteY68" fmla="*/ 342900 h 2286000"/>
                    <a:gd name="connsiteX69" fmla="*/ 1000125 w 1166813"/>
                    <a:gd name="connsiteY69" fmla="*/ 314325 h 2286000"/>
                    <a:gd name="connsiteX70" fmla="*/ 1004888 w 1166813"/>
                    <a:gd name="connsiteY70" fmla="*/ 300038 h 2286000"/>
                    <a:gd name="connsiteX71" fmla="*/ 1009650 w 1166813"/>
                    <a:gd name="connsiteY71" fmla="*/ 280988 h 2286000"/>
                    <a:gd name="connsiteX72" fmla="*/ 1028700 w 1166813"/>
                    <a:gd name="connsiteY72" fmla="*/ 252413 h 2286000"/>
                    <a:gd name="connsiteX73" fmla="*/ 1042988 w 1166813"/>
                    <a:gd name="connsiteY73" fmla="*/ 219075 h 2286000"/>
                    <a:gd name="connsiteX74" fmla="*/ 1052513 w 1166813"/>
                    <a:gd name="connsiteY74" fmla="*/ 176213 h 2286000"/>
                    <a:gd name="connsiteX75" fmla="*/ 1062038 w 1166813"/>
                    <a:gd name="connsiteY75" fmla="*/ 157163 h 2286000"/>
                    <a:gd name="connsiteX76" fmla="*/ 1066800 w 1166813"/>
                    <a:gd name="connsiteY76" fmla="*/ 142875 h 2286000"/>
                    <a:gd name="connsiteX77" fmla="*/ 1090613 w 1166813"/>
                    <a:gd name="connsiteY77" fmla="*/ 109538 h 2286000"/>
                    <a:gd name="connsiteX78" fmla="*/ 1114425 w 1166813"/>
                    <a:gd name="connsiteY78" fmla="*/ 71438 h 2286000"/>
                    <a:gd name="connsiteX79" fmla="*/ 1128713 w 1166813"/>
                    <a:gd name="connsiteY79" fmla="*/ 52388 h 2286000"/>
                    <a:gd name="connsiteX80" fmla="*/ 1147763 w 1166813"/>
                    <a:gd name="connsiteY80" fmla="*/ 23813 h 2286000"/>
                    <a:gd name="connsiteX81" fmla="*/ 1162050 w 1166813"/>
                    <a:gd name="connsiteY81" fmla="*/ 14288 h 2286000"/>
                    <a:gd name="connsiteX82" fmla="*/ 1166813 w 1166813"/>
                    <a:gd name="connsiteY82" fmla="*/ 0 h 2286000"/>
                    <a:gd name="connsiteX0" fmla="*/ 0 w 1254595"/>
                    <a:gd name="connsiteY0" fmla="*/ 2432304 h 2432304"/>
                    <a:gd name="connsiteX1" fmla="*/ 4763 w 1254595"/>
                    <a:gd name="connsiteY1" fmla="*/ 2408492 h 2432304"/>
                    <a:gd name="connsiteX2" fmla="*/ 9525 w 1254595"/>
                    <a:gd name="connsiteY2" fmla="*/ 2394204 h 2432304"/>
                    <a:gd name="connsiteX3" fmla="*/ 14288 w 1254595"/>
                    <a:gd name="connsiteY3" fmla="*/ 2365629 h 2432304"/>
                    <a:gd name="connsiteX4" fmla="*/ 28575 w 1254595"/>
                    <a:gd name="connsiteY4" fmla="*/ 2351342 h 2432304"/>
                    <a:gd name="connsiteX5" fmla="*/ 71438 w 1254595"/>
                    <a:gd name="connsiteY5" fmla="*/ 2298954 h 2432304"/>
                    <a:gd name="connsiteX6" fmla="*/ 90488 w 1254595"/>
                    <a:gd name="connsiteY6" fmla="*/ 2270379 h 2432304"/>
                    <a:gd name="connsiteX7" fmla="*/ 109538 w 1254595"/>
                    <a:gd name="connsiteY7" fmla="*/ 2213229 h 2432304"/>
                    <a:gd name="connsiteX8" fmla="*/ 114300 w 1254595"/>
                    <a:gd name="connsiteY8" fmla="*/ 2198942 h 2432304"/>
                    <a:gd name="connsiteX9" fmla="*/ 128588 w 1254595"/>
                    <a:gd name="connsiteY9" fmla="*/ 2170367 h 2432304"/>
                    <a:gd name="connsiteX10" fmla="*/ 138113 w 1254595"/>
                    <a:gd name="connsiteY10" fmla="*/ 2122742 h 2432304"/>
                    <a:gd name="connsiteX11" fmla="*/ 147638 w 1254595"/>
                    <a:gd name="connsiteY11" fmla="*/ 2089404 h 2432304"/>
                    <a:gd name="connsiteX12" fmla="*/ 152400 w 1254595"/>
                    <a:gd name="connsiteY12" fmla="*/ 2075117 h 2432304"/>
                    <a:gd name="connsiteX13" fmla="*/ 166688 w 1254595"/>
                    <a:gd name="connsiteY13" fmla="*/ 2051304 h 2432304"/>
                    <a:gd name="connsiteX14" fmla="*/ 171450 w 1254595"/>
                    <a:gd name="connsiteY14" fmla="*/ 2032254 h 2432304"/>
                    <a:gd name="connsiteX15" fmla="*/ 185738 w 1254595"/>
                    <a:gd name="connsiteY15" fmla="*/ 2022729 h 2432304"/>
                    <a:gd name="connsiteX16" fmla="*/ 219075 w 1254595"/>
                    <a:gd name="connsiteY16" fmla="*/ 2003679 h 2432304"/>
                    <a:gd name="connsiteX17" fmla="*/ 233363 w 1254595"/>
                    <a:gd name="connsiteY17" fmla="*/ 1956054 h 2432304"/>
                    <a:gd name="connsiteX18" fmla="*/ 242888 w 1254595"/>
                    <a:gd name="connsiteY18" fmla="*/ 1932242 h 2432304"/>
                    <a:gd name="connsiteX19" fmla="*/ 257175 w 1254595"/>
                    <a:gd name="connsiteY19" fmla="*/ 1889379 h 2432304"/>
                    <a:gd name="connsiteX20" fmla="*/ 266700 w 1254595"/>
                    <a:gd name="connsiteY20" fmla="*/ 1856042 h 2432304"/>
                    <a:gd name="connsiteX21" fmla="*/ 290513 w 1254595"/>
                    <a:gd name="connsiteY21" fmla="*/ 1817942 h 2432304"/>
                    <a:gd name="connsiteX22" fmla="*/ 319088 w 1254595"/>
                    <a:gd name="connsiteY22" fmla="*/ 1798892 h 2432304"/>
                    <a:gd name="connsiteX23" fmla="*/ 342900 w 1254595"/>
                    <a:gd name="connsiteY23" fmla="*/ 1760792 h 2432304"/>
                    <a:gd name="connsiteX24" fmla="*/ 347663 w 1254595"/>
                    <a:gd name="connsiteY24" fmla="*/ 1741742 h 2432304"/>
                    <a:gd name="connsiteX25" fmla="*/ 357188 w 1254595"/>
                    <a:gd name="connsiteY25" fmla="*/ 1722692 h 2432304"/>
                    <a:gd name="connsiteX26" fmla="*/ 361950 w 1254595"/>
                    <a:gd name="connsiteY26" fmla="*/ 1708404 h 2432304"/>
                    <a:gd name="connsiteX27" fmla="*/ 390525 w 1254595"/>
                    <a:gd name="connsiteY27" fmla="*/ 1675067 h 2432304"/>
                    <a:gd name="connsiteX28" fmla="*/ 423863 w 1254595"/>
                    <a:gd name="connsiteY28" fmla="*/ 1627442 h 2432304"/>
                    <a:gd name="connsiteX29" fmla="*/ 438150 w 1254595"/>
                    <a:gd name="connsiteY29" fmla="*/ 1598867 h 2432304"/>
                    <a:gd name="connsiteX30" fmla="*/ 442913 w 1254595"/>
                    <a:gd name="connsiteY30" fmla="*/ 1579817 h 2432304"/>
                    <a:gd name="connsiteX31" fmla="*/ 461963 w 1254595"/>
                    <a:gd name="connsiteY31" fmla="*/ 1551242 h 2432304"/>
                    <a:gd name="connsiteX32" fmla="*/ 466725 w 1254595"/>
                    <a:gd name="connsiteY32" fmla="*/ 1536954 h 2432304"/>
                    <a:gd name="connsiteX33" fmla="*/ 485775 w 1254595"/>
                    <a:gd name="connsiteY33" fmla="*/ 1508379 h 2432304"/>
                    <a:gd name="connsiteX34" fmla="*/ 490538 w 1254595"/>
                    <a:gd name="connsiteY34" fmla="*/ 1475042 h 2432304"/>
                    <a:gd name="connsiteX35" fmla="*/ 523875 w 1254595"/>
                    <a:gd name="connsiteY35" fmla="*/ 1436942 h 2432304"/>
                    <a:gd name="connsiteX36" fmla="*/ 542925 w 1254595"/>
                    <a:gd name="connsiteY36" fmla="*/ 1403604 h 2432304"/>
                    <a:gd name="connsiteX37" fmla="*/ 547688 w 1254595"/>
                    <a:gd name="connsiteY37" fmla="*/ 1389317 h 2432304"/>
                    <a:gd name="connsiteX38" fmla="*/ 552450 w 1254595"/>
                    <a:gd name="connsiteY38" fmla="*/ 1336929 h 2432304"/>
                    <a:gd name="connsiteX39" fmla="*/ 561975 w 1254595"/>
                    <a:gd name="connsiteY39" fmla="*/ 1308354 h 2432304"/>
                    <a:gd name="connsiteX40" fmla="*/ 571500 w 1254595"/>
                    <a:gd name="connsiteY40" fmla="*/ 1251204 h 2432304"/>
                    <a:gd name="connsiteX41" fmla="*/ 576263 w 1254595"/>
                    <a:gd name="connsiteY41" fmla="*/ 1236917 h 2432304"/>
                    <a:gd name="connsiteX42" fmla="*/ 581025 w 1254595"/>
                    <a:gd name="connsiteY42" fmla="*/ 1217867 h 2432304"/>
                    <a:gd name="connsiteX43" fmla="*/ 633413 w 1254595"/>
                    <a:gd name="connsiteY43" fmla="*/ 1184529 h 2432304"/>
                    <a:gd name="connsiteX44" fmla="*/ 661988 w 1254595"/>
                    <a:gd name="connsiteY44" fmla="*/ 1155954 h 2432304"/>
                    <a:gd name="connsiteX45" fmla="*/ 666750 w 1254595"/>
                    <a:gd name="connsiteY45" fmla="*/ 1141667 h 2432304"/>
                    <a:gd name="connsiteX46" fmla="*/ 676275 w 1254595"/>
                    <a:gd name="connsiteY46" fmla="*/ 1122617 h 2432304"/>
                    <a:gd name="connsiteX47" fmla="*/ 690563 w 1254595"/>
                    <a:gd name="connsiteY47" fmla="*/ 1079754 h 2432304"/>
                    <a:gd name="connsiteX48" fmla="*/ 704850 w 1254595"/>
                    <a:gd name="connsiteY48" fmla="*/ 1046417 h 2432304"/>
                    <a:gd name="connsiteX49" fmla="*/ 709613 w 1254595"/>
                    <a:gd name="connsiteY49" fmla="*/ 1017842 h 2432304"/>
                    <a:gd name="connsiteX50" fmla="*/ 719138 w 1254595"/>
                    <a:gd name="connsiteY50" fmla="*/ 974979 h 2432304"/>
                    <a:gd name="connsiteX51" fmla="*/ 733425 w 1254595"/>
                    <a:gd name="connsiteY51" fmla="*/ 913067 h 2432304"/>
                    <a:gd name="connsiteX52" fmla="*/ 757238 w 1254595"/>
                    <a:gd name="connsiteY52" fmla="*/ 851154 h 2432304"/>
                    <a:gd name="connsiteX53" fmla="*/ 771525 w 1254595"/>
                    <a:gd name="connsiteY53" fmla="*/ 841629 h 2432304"/>
                    <a:gd name="connsiteX54" fmla="*/ 790575 w 1254595"/>
                    <a:gd name="connsiteY54" fmla="*/ 827342 h 2432304"/>
                    <a:gd name="connsiteX55" fmla="*/ 804863 w 1254595"/>
                    <a:gd name="connsiteY55" fmla="*/ 803529 h 2432304"/>
                    <a:gd name="connsiteX56" fmla="*/ 809625 w 1254595"/>
                    <a:gd name="connsiteY56" fmla="*/ 789242 h 2432304"/>
                    <a:gd name="connsiteX57" fmla="*/ 819150 w 1254595"/>
                    <a:gd name="connsiteY57" fmla="*/ 770192 h 2432304"/>
                    <a:gd name="connsiteX58" fmla="*/ 842963 w 1254595"/>
                    <a:gd name="connsiteY58" fmla="*/ 736854 h 2432304"/>
                    <a:gd name="connsiteX59" fmla="*/ 852488 w 1254595"/>
                    <a:gd name="connsiteY59" fmla="*/ 722567 h 2432304"/>
                    <a:gd name="connsiteX60" fmla="*/ 857250 w 1254595"/>
                    <a:gd name="connsiteY60" fmla="*/ 708279 h 2432304"/>
                    <a:gd name="connsiteX61" fmla="*/ 871538 w 1254595"/>
                    <a:gd name="connsiteY61" fmla="*/ 679704 h 2432304"/>
                    <a:gd name="connsiteX62" fmla="*/ 881063 w 1254595"/>
                    <a:gd name="connsiteY62" fmla="*/ 646367 h 2432304"/>
                    <a:gd name="connsiteX63" fmla="*/ 890588 w 1254595"/>
                    <a:gd name="connsiteY63" fmla="*/ 627317 h 2432304"/>
                    <a:gd name="connsiteX64" fmla="*/ 904875 w 1254595"/>
                    <a:gd name="connsiteY64" fmla="*/ 617792 h 2432304"/>
                    <a:gd name="connsiteX65" fmla="*/ 938213 w 1254595"/>
                    <a:gd name="connsiteY65" fmla="*/ 593979 h 2432304"/>
                    <a:gd name="connsiteX66" fmla="*/ 957263 w 1254595"/>
                    <a:gd name="connsiteY66" fmla="*/ 546354 h 2432304"/>
                    <a:gd name="connsiteX67" fmla="*/ 966788 w 1254595"/>
                    <a:gd name="connsiteY67" fmla="*/ 508254 h 2432304"/>
                    <a:gd name="connsiteX68" fmla="*/ 976313 w 1254595"/>
                    <a:gd name="connsiteY68" fmla="*/ 489204 h 2432304"/>
                    <a:gd name="connsiteX69" fmla="*/ 1000125 w 1254595"/>
                    <a:gd name="connsiteY69" fmla="*/ 460629 h 2432304"/>
                    <a:gd name="connsiteX70" fmla="*/ 1004888 w 1254595"/>
                    <a:gd name="connsiteY70" fmla="*/ 446342 h 2432304"/>
                    <a:gd name="connsiteX71" fmla="*/ 1009650 w 1254595"/>
                    <a:gd name="connsiteY71" fmla="*/ 427292 h 2432304"/>
                    <a:gd name="connsiteX72" fmla="*/ 1028700 w 1254595"/>
                    <a:gd name="connsiteY72" fmla="*/ 398717 h 2432304"/>
                    <a:gd name="connsiteX73" fmla="*/ 1042988 w 1254595"/>
                    <a:gd name="connsiteY73" fmla="*/ 365379 h 2432304"/>
                    <a:gd name="connsiteX74" fmla="*/ 1052513 w 1254595"/>
                    <a:gd name="connsiteY74" fmla="*/ 322517 h 2432304"/>
                    <a:gd name="connsiteX75" fmla="*/ 1062038 w 1254595"/>
                    <a:gd name="connsiteY75" fmla="*/ 303467 h 2432304"/>
                    <a:gd name="connsiteX76" fmla="*/ 1066800 w 1254595"/>
                    <a:gd name="connsiteY76" fmla="*/ 289179 h 2432304"/>
                    <a:gd name="connsiteX77" fmla="*/ 1090613 w 1254595"/>
                    <a:gd name="connsiteY77" fmla="*/ 255842 h 2432304"/>
                    <a:gd name="connsiteX78" fmla="*/ 1114425 w 1254595"/>
                    <a:gd name="connsiteY78" fmla="*/ 217742 h 2432304"/>
                    <a:gd name="connsiteX79" fmla="*/ 1128713 w 1254595"/>
                    <a:gd name="connsiteY79" fmla="*/ 198692 h 2432304"/>
                    <a:gd name="connsiteX80" fmla="*/ 1147763 w 1254595"/>
                    <a:gd name="connsiteY80" fmla="*/ 170117 h 2432304"/>
                    <a:gd name="connsiteX81" fmla="*/ 1162050 w 1254595"/>
                    <a:gd name="connsiteY81" fmla="*/ 160592 h 2432304"/>
                    <a:gd name="connsiteX82" fmla="*/ 1254595 w 1254595"/>
                    <a:gd name="connsiteY82" fmla="*/ 0 h 2432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1254595" h="2432304">
                      <a:moveTo>
                        <a:pt x="0" y="2432304"/>
                      </a:moveTo>
                      <a:cubicBezTo>
                        <a:pt x="1588" y="2424367"/>
                        <a:pt x="2800" y="2416345"/>
                        <a:pt x="4763" y="2408492"/>
                      </a:cubicBezTo>
                      <a:cubicBezTo>
                        <a:pt x="5981" y="2403622"/>
                        <a:pt x="8436" y="2399105"/>
                        <a:pt x="9525" y="2394204"/>
                      </a:cubicBezTo>
                      <a:cubicBezTo>
                        <a:pt x="11620" y="2384778"/>
                        <a:pt x="10366" y="2374453"/>
                        <a:pt x="14288" y="2365629"/>
                      </a:cubicBezTo>
                      <a:cubicBezTo>
                        <a:pt x="17023" y="2359475"/>
                        <a:pt x="24192" y="2356456"/>
                        <a:pt x="28575" y="2351342"/>
                      </a:cubicBezTo>
                      <a:cubicBezTo>
                        <a:pt x="43259" y="2334211"/>
                        <a:pt x="58922" y="2317727"/>
                        <a:pt x="71438" y="2298954"/>
                      </a:cubicBezTo>
                      <a:lnTo>
                        <a:pt x="90488" y="2270379"/>
                      </a:lnTo>
                      <a:lnTo>
                        <a:pt x="109538" y="2213229"/>
                      </a:lnTo>
                      <a:cubicBezTo>
                        <a:pt x="111125" y="2208467"/>
                        <a:pt x="111516" y="2203119"/>
                        <a:pt x="114300" y="2198942"/>
                      </a:cubicBezTo>
                      <a:cubicBezTo>
                        <a:pt x="124734" y="2183290"/>
                        <a:pt x="123659" y="2187617"/>
                        <a:pt x="128588" y="2170367"/>
                      </a:cubicBezTo>
                      <a:cubicBezTo>
                        <a:pt x="139339" y="2132738"/>
                        <a:pt x="126893" y="2171362"/>
                        <a:pt x="138113" y="2122742"/>
                      </a:cubicBezTo>
                      <a:cubicBezTo>
                        <a:pt x="140712" y="2111481"/>
                        <a:pt x="144317" y="2100474"/>
                        <a:pt x="147638" y="2089404"/>
                      </a:cubicBezTo>
                      <a:cubicBezTo>
                        <a:pt x="149080" y="2084596"/>
                        <a:pt x="150155" y="2079607"/>
                        <a:pt x="152400" y="2075117"/>
                      </a:cubicBezTo>
                      <a:cubicBezTo>
                        <a:pt x="156540" y="2066837"/>
                        <a:pt x="161925" y="2059242"/>
                        <a:pt x="166688" y="2051304"/>
                      </a:cubicBezTo>
                      <a:cubicBezTo>
                        <a:pt x="168275" y="2044954"/>
                        <a:pt x="167819" y="2037700"/>
                        <a:pt x="171450" y="2032254"/>
                      </a:cubicBezTo>
                      <a:cubicBezTo>
                        <a:pt x="174625" y="2027491"/>
                        <a:pt x="180768" y="2025569"/>
                        <a:pt x="185738" y="2022729"/>
                      </a:cubicBezTo>
                      <a:cubicBezTo>
                        <a:pt x="228026" y="1998565"/>
                        <a:pt x="184273" y="2026881"/>
                        <a:pt x="219075" y="2003679"/>
                      </a:cubicBezTo>
                      <a:cubicBezTo>
                        <a:pt x="223753" y="1984970"/>
                        <a:pt x="225634" y="1975375"/>
                        <a:pt x="233363" y="1956054"/>
                      </a:cubicBezTo>
                      <a:cubicBezTo>
                        <a:pt x="236538" y="1948117"/>
                        <a:pt x="240013" y="1940293"/>
                        <a:pt x="242888" y="1932242"/>
                      </a:cubicBezTo>
                      <a:cubicBezTo>
                        <a:pt x="247953" y="1918059"/>
                        <a:pt x="253522" y="1903990"/>
                        <a:pt x="257175" y="1889379"/>
                      </a:cubicBezTo>
                      <a:cubicBezTo>
                        <a:pt x="259591" y="1879718"/>
                        <a:pt x="262602" y="1865603"/>
                        <a:pt x="266700" y="1856042"/>
                      </a:cubicBezTo>
                      <a:cubicBezTo>
                        <a:pt x="271653" y="1844484"/>
                        <a:pt x="281045" y="1826358"/>
                        <a:pt x="290513" y="1817942"/>
                      </a:cubicBezTo>
                      <a:cubicBezTo>
                        <a:pt x="299069" y="1810337"/>
                        <a:pt x="319088" y="1798892"/>
                        <a:pt x="319088" y="1798892"/>
                      </a:cubicBezTo>
                      <a:cubicBezTo>
                        <a:pt x="325459" y="1789335"/>
                        <a:pt x="339071" y="1769407"/>
                        <a:pt x="342900" y="1760792"/>
                      </a:cubicBezTo>
                      <a:cubicBezTo>
                        <a:pt x="345558" y="1754811"/>
                        <a:pt x="345365" y="1747871"/>
                        <a:pt x="347663" y="1741742"/>
                      </a:cubicBezTo>
                      <a:cubicBezTo>
                        <a:pt x="350156" y="1735095"/>
                        <a:pt x="354391" y="1729218"/>
                        <a:pt x="357188" y="1722692"/>
                      </a:cubicBezTo>
                      <a:cubicBezTo>
                        <a:pt x="359165" y="1718078"/>
                        <a:pt x="359705" y="1712894"/>
                        <a:pt x="361950" y="1708404"/>
                      </a:cubicBezTo>
                      <a:cubicBezTo>
                        <a:pt x="370269" y="1691766"/>
                        <a:pt x="377136" y="1690130"/>
                        <a:pt x="390525" y="1675067"/>
                      </a:cubicBezTo>
                      <a:cubicBezTo>
                        <a:pt x="405929" y="1657737"/>
                        <a:pt x="412931" y="1647484"/>
                        <a:pt x="423863" y="1627442"/>
                      </a:cubicBezTo>
                      <a:cubicBezTo>
                        <a:pt x="428962" y="1618093"/>
                        <a:pt x="434195" y="1608755"/>
                        <a:pt x="438150" y="1598867"/>
                      </a:cubicBezTo>
                      <a:cubicBezTo>
                        <a:pt x="440581" y="1592790"/>
                        <a:pt x="439986" y="1585671"/>
                        <a:pt x="442913" y="1579817"/>
                      </a:cubicBezTo>
                      <a:cubicBezTo>
                        <a:pt x="448033" y="1569578"/>
                        <a:pt x="461963" y="1551242"/>
                        <a:pt x="461963" y="1551242"/>
                      </a:cubicBezTo>
                      <a:cubicBezTo>
                        <a:pt x="463550" y="1546479"/>
                        <a:pt x="464287" y="1541342"/>
                        <a:pt x="466725" y="1536954"/>
                      </a:cubicBezTo>
                      <a:cubicBezTo>
                        <a:pt x="472284" y="1526947"/>
                        <a:pt x="485775" y="1508379"/>
                        <a:pt x="485775" y="1508379"/>
                      </a:cubicBezTo>
                      <a:cubicBezTo>
                        <a:pt x="487363" y="1497267"/>
                        <a:pt x="486221" y="1485404"/>
                        <a:pt x="490538" y="1475042"/>
                      </a:cubicBezTo>
                      <a:cubicBezTo>
                        <a:pt x="496910" y="1459749"/>
                        <a:pt x="513588" y="1449287"/>
                        <a:pt x="523875" y="1436942"/>
                      </a:cubicBezTo>
                      <a:cubicBezTo>
                        <a:pt x="530908" y="1428502"/>
                        <a:pt x="538815" y="1413194"/>
                        <a:pt x="542925" y="1403604"/>
                      </a:cubicBezTo>
                      <a:cubicBezTo>
                        <a:pt x="544903" y="1398990"/>
                        <a:pt x="546100" y="1394079"/>
                        <a:pt x="547688" y="1389317"/>
                      </a:cubicBezTo>
                      <a:cubicBezTo>
                        <a:pt x="549275" y="1371854"/>
                        <a:pt x="549403" y="1354197"/>
                        <a:pt x="552450" y="1336929"/>
                      </a:cubicBezTo>
                      <a:cubicBezTo>
                        <a:pt x="554195" y="1327042"/>
                        <a:pt x="560324" y="1318258"/>
                        <a:pt x="561975" y="1308354"/>
                      </a:cubicBezTo>
                      <a:cubicBezTo>
                        <a:pt x="565150" y="1289304"/>
                        <a:pt x="565392" y="1269525"/>
                        <a:pt x="571500" y="1251204"/>
                      </a:cubicBezTo>
                      <a:cubicBezTo>
                        <a:pt x="573088" y="1246442"/>
                        <a:pt x="574884" y="1241744"/>
                        <a:pt x="576263" y="1236917"/>
                      </a:cubicBezTo>
                      <a:cubicBezTo>
                        <a:pt x="578061" y="1230623"/>
                        <a:pt x="576397" y="1222495"/>
                        <a:pt x="581025" y="1217867"/>
                      </a:cubicBezTo>
                      <a:cubicBezTo>
                        <a:pt x="618993" y="1179898"/>
                        <a:pt x="608569" y="1206612"/>
                        <a:pt x="633413" y="1184529"/>
                      </a:cubicBezTo>
                      <a:cubicBezTo>
                        <a:pt x="643481" y="1175580"/>
                        <a:pt x="661988" y="1155954"/>
                        <a:pt x="661988" y="1155954"/>
                      </a:cubicBezTo>
                      <a:cubicBezTo>
                        <a:pt x="663575" y="1151192"/>
                        <a:pt x="664773" y="1146281"/>
                        <a:pt x="666750" y="1141667"/>
                      </a:cubicBezTo>
                      <a:cubicBezTo>
                        <a:pt x="669547" y="1135141"/>
                        <a:pt x="673726" y="1129243"/>
                        <a:pt x="676275" y="1122617"/>
                      </a:cubicBezTo>
                      <a:cubicBezTo>
                        <a:pt x="681681" y="1108560"/>
                        <a:pt x="683828" y="1093225"/>
                        <a:pt x="690563" y="1079754"/>
                      </a:cubicBezTo>
                      <a:cubicBezTo>
                        <a:pt x="696388" y="1068104"/>
                        <a:pt x="702047" y="1059032"/>
                        <a:pt x="704850" y="1046417"/>
                      </a:cubicBezTo>
                      <a:cubicBezTo>
                        <a:pt x="706945" y="1036991"/>
                        <a:pt x="707886" y="1027343"/>
                        <a:pt x="709613" y="1017842"/>
                      </a:cubicBezTo>
                      <a:cubicBezTo>
                        <a:pt x="716802" y="978305"/>
                        <a:pt x="711487" y="1009407"/>
                        <a:pt x="719138" y="974979"/>
                      </a:cubicBezTo>
                      <a:cubicBezTo>
                        <a:pt x="724176" y="952306"/>
                        <a:pt x="725641" y="936417"/>
                        <a:pt x="733425" y="913067"/>
                      </a:cubicBezTo>
                      <a:cubicBezTo>
                        <a:pt x="734627" y="909460"/>
                        <a:pt x="748205" y="861994"/>
                        <a:pt x="757238" y="851154"/>
                      </a:cubicBezTo>
                      <a:cubicBezTo>
                        <a:pt x="760902" y="846757"/>
                        <a:pt x="766867" y="844956"/>
                        <a:pt x="771525" y="841629"/>
                      </a:cubicBezTo>
                      <a:cubicBezTo>
                        <a:pt x="777984" y="837015"/>
                        <a:pt x="784225" y="832104"/>
                        <a:pt x="790575" y="827342"/>
                      </a:cubicBezTo>
                      <a:cubicBezTo>
                        <a:pt x="795338" y="819404"/>
                        <a:pt x="800723" y="811809"/>
                        <a:pt x="804863" y="803529"/>
                      </a:cubicBezTo>
                      <a:cubicBezTo>
                        <a:pt x="807108" y="799039"/>
                        <a:pt x="807648" y="793856"/>
                        <a:pt x="809625" y="789242"/>
                      </a:cubicBezTo>
                      <a:cubicBezTo>
                        <a:pt x="812422" y="782716"/>
                        <a:pt x="815628" y="776356"/>
                        <a:pt x="819150" y="770192"/>
                      </a:cubicBezTo>
                      <a:cubicBezTo>
                        <a:pt x="825566" y="758963"/>
                        <a:pt x="835657" y="747082"/>
                        <a:pt x="842963" y="736854"/>
                      </a:cubicBezTo>
                      <a:cubicBezTo>
                        <a:pt x="846290" y="732197"/>
                        <a:pt x="849313" y="727329"/>
                        <a:pt x="852488" y="722567"/>
                      </a:cubicBezTo>
                      <a:cubicBezTo>
                        <a:pt x="854075" y="717804"/>
                        <a:pt x="855005" y="712769"/>
                        <a:pt x="857250" y="708279"/>
                      </a:cubicBezTo>
                      <a:cubicBezTo>
                        <a:pt x="871165" y="680448"/>
                        <a:pt x="863557" y="707637"/>
                        <a:pt x="871538" y="679704"/>
                      </a:cubicBezTo>
                      <a:cubicBezTo>
                        <a:pt x="874993" y="667610"/>
                        <a:pt x="876166" y="657794"/>
                        <a:pt x="881063" y="646367"/>
                      </a:cubicBezTo>
                      <a:cubicBezTo>
                        <a:pt x="883860" y="639842"/>
                        <a:pt x="886043" y="632771"/>
                        <a:pt x="890588" y="627317"/>
                      </a:cubicBezTo>
                      <a:cubicBezTo>
                        <a:pt x="894252" y="622920"/>
                        <a:pt x="900478" y="621456"/>
                        <a:pt x="904875" y="617792"/>
                      </a:cubicBezTo>
                      <a:cubicBezTo>
                        <a:pt x="933836" y="593658"/>
                        <a:pt x="902964" y="611603"/>
                        <a:pt x="938213" y="593979"/>
                      </a:cubicBezTo>
                      <a:cubicBezTo>
                        <a:pt x="948067" y="574271"/>
                        <a:pt x="951378" y="569894"/>
                        <a:pt x="957263" y="546354"/>
                      </a:cubicBezTo>
                      <a:cubicBezTo>
                        <a:pt x="960438" y="533654"/>
                        <a:pt x="960934" y="519963"/>
                        <a:pt x="966788" y="508254"/>
                      </a:cubicBezTo>
                      <a:cubicBezTo>
                        <a:pt x="969963" y="501904"/>
                        <a:pt x="972187" y="494981"/>
                        <a:pt x="976313" y="489204"/>
                      </a:cubicBezTo>
                      <a:cubicBezTo>
                        <a:pt x="993871" y="464622"/>
                        <a:pt x="987524" y="485830"/>
                        <a:pt x="1000125" y="460629"/>
                      </a:cubicBezTo>
                      <a:cubicBezTo>
                        <a:pt x="1002370" y="456139"/>
                        <a:pt x="1003509" y="451169"/>
                        <a:pt x="1004888" y="446342"/>
                      </a:cubicBezTo>
                      <a:cubicBezTo>
                        <a:pt x="1006686" y="440048"/>
                        <a:pt x="1006723" y="433146"/>
                        <a:pt x="1009650" y="427292"/>
                      </a:cubicBezTo>
                      <a:cubicBezTo>
                        <a:pt x="1014769" y="417053"/>
                        <a:pt x="1025080" y="409577"/>
                        <a:pt x="1028700" y="398717"/>
                      </a:cubicBezTo>
                      <a:cubicBezTo>
                        <a:pt x="1035708" y="377694"/>
                        <a:pt x="1031218" y="388919"/>
                        <a:pt x="1042988" y="365379"/>
                      </a:cubicBezTo>
                      <a:cubicBezTo>
                        <a:pt x="1045843" y="348247"/>
                        <a:pt x="1046116" y="337442"/>
                        <a:pt x="1052513" y="322517"/>
                      </a:cubicBezTo>
                      <a:cubicBezTo>
                        <a:pt x="1055310" y="315992"/>
                        <a:pt x="1059241" y="309993"/>
                        <a:pt x="1062038" y="303467"/>
                      </a:cubicBezTo>
                      <a:cubicBezTo>
                        <a:pt x="1064015" y="298853"/>
                        <a:pt x="1064555" y="293669"/>
                        <a:pt x="1066800" y="289179"/>
                      </a:cubicBezTo>
                      <a:cubicBezTo>
                        <a:pt x="1070281" y="282216"/>
                        <a:pt x="1087378" y="260155"/>
                        <a:pt x="1090613" y="255842"/>
                      </a:cubicBezTo>
                      <a:cubicBezTo>
                        <a:pt x="1098415" y="224629"/>
                        <a:pt x="1089563" y="246155"/>
                        <a:pt x="1114425" y="217742"/>
                      </a:cubicBezTo>
                      <a:cubicBezTo>
                        <a:pt x="1119652" y="211768"/>
                        <a:pt x="1124161" y="205195"/>
                        <a:pt x="1128713" y="198692"/>
                      </a:cubicBezTo>
                      <a:cubicBezTo>
                        <a:pt x="1135278" y="189314"/>
                        <a:pt x="1138238" y="176467"/>
                        <a:pt x="1147763" y="170117"/>
                      </a:cubicBezTo>
                      <a:lnTo>
                        <a:pt x="1162050" y="160592"/>
                      </a:lnTo>
                      <a:lnTo>
                        <a:pt x="1254595" y="0"/>
                      </a:lnTo>
                    </a:path>
                  </a:pathLst>
                </a:cu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600" dirty="0"/>
                </a:p>
              </p:txBody>
            </p:sp>
          </p:grpSp>
        </p:grpSp>
      </p:grpSp>
      <p:grpSp>
        <p:nvGrpSpPr>
          <p:cNvPr id="3092" name="グループ化 3"/>
          <p:cNvGrpSpPr>
            <a:grpSpLocks/>
          </p:cNvGrpSpPr>
          <p:nvPr/>
        </p:nvGrpSpPr>
        <p:grpSpPr bwMode="auto">
          <a:xfrm>
            <a:off x="8285748" y="6869113"/>
            <a:ext cx="5108575" cy="1798637"/>
            <a:chOff x="7083123" y="7162800"/>
            <a:chExt cx="5108877" cy="1800000"/>
          </a:xfrm>
        </p:grpSpPr>
        <p:pic>
          <p:nvPicPr>
            <p:cNvPr id="3698" name="Picture 5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123" y="7162800"/>
              <a:ext cx="2313909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99" name="Picture 12" descr="D:\My Documents\myWritings\documents\core_project\LCTF.bmp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5378" y="7531449"/>
              <a:ext cx="826291" cy="106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0" name="Picture 3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7746" y="7530988"/>
              <a:ext cx="1854254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テキスト ボックス 1"/>
          <p:cNvSpPr txBox="1"/>
          <p:nvPr/>
        </p:nvSpPr>
        <p:spPr>
          <a:xfrm>
            <a:off x="8438148" y="8648700"/>
            <a:ext cx="48037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Hyperspectral camera spectral characteristic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3094" name="グループ化 2"/>
          <p:cNvGrpSpPr>
            <a:grpSpLocks/>
          </p:cNvGrpSpPr>
          <p:nvPr/>
        </p:nvGrpSpPr>
        <p:grpSpPr bwMode="auto">
          <a:xfrm>
            <a:off x="1762711" y="6869113"/>
            <a:ext cx="5684837" cy="1798637"/>
            <a:chOff x="1106488" y="7162800"/>
            <a:chExt cx="5685117" cy="1800000"/>
          </a:xfrm>
        </p:grpSpPr>
        <p:pic>
          <p:nvPicPr>
            <p:cNvPr id="3695" name="Picture 2" descr="C:\Users\rei\Desktop\buy-digital-camera-canon-powershot.jpeg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273" y="7648800"/>
              <a:ext cx="1009756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6" name="Picture 124" descr="C:\rei\slides\presentation\2011-06-01msra-core\slide\Sony-DSC-W90-digital-camera1.jpg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605" y="7648800"/>
              <a:ext cx="1104000" cy="8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7" name="Picture 3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488" y="7162800"/>
              <a:ext cx="3435991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0" name="テキスト ボックス 139"/>
          <p:cNvSpPr txBox="1"/>
          <p:nvPr/>
        </p:nvSpPr>
        <p:spPr>
          <a:xfrm>
            <a:off x="2708861" y="8648700"/>
            <a:ext cx="37925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RGB camera spectral characteristic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1" name="テキスト ボックス 140"/>
          <p:cNvSpPr txBox="1"/>
          <p:nvPr/>
        </p:nvSpPr>
        <p:spPr>
          <a:xfrm>
            <a:off x="11119436" y="6240463"/>
            <a:ext cx="19843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Spectral radiance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2356436" y="6240463"/>
            <a:ext cx="60896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000" dirty="0">
                <a:solidFill>
                  <a:schemeClr val="accent1"/>
                </a:solidFill>
                <a:latin typeface="+mn-lt"/>
              </a:rPr>
              <a:t>High-resolution RGB camera ©Ben Ezra et al. (Microsoft)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36" name="テキスト ボックス 1235"/>
          <p:cNvSpPr txBox="1"/>
          <p:nvPr/>
        </p:nvSpPr>
        <p:spPr>
          <a:xfrm>
            <a:off x="10263214" y="11958994"/>
            <a:ext cx="122982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800" dirty="0">
                <a:solidFill>
                  <a:schemeClr val="accent1"/>
                </a:solidFill>
                <a:latin typeface="+mn-lt"/>
              </a:rPr>
              <a:t>Output</a:t>
            </a:r>
            <a:endParaRPr kumimoji="1" lang="ja-JP" altLang="en-US" sz="3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1528653" y="9906000"/>
            <a:ext cx="5573374" cy="27148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146" name="TextBox 7"/>
          <p:cNvSpPr txBox="1">
            <a:spLocks noChangeArrowheads="1"/>
          </p:cNvSpPr>
          <p:nvPr/>
        </p:nvSpPr>
        <p:spPr bwMode="auto">
          <a:xfrm>
            <a:off x="4745194" y="12233790"/>
            <a:ext cx="2077720" cy="33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 smtClean="0">
                <a:solidFill>
                  <a:schemeClr val="accent1"/>
                </a:solidFill>
                <a:latin typeface="+mn-lt"/>
              </a:rPr>
              <a:t>Low-res</a:t>
            </a:r>
            <a:r>
              <a:rPr lang="en-US" altLang="zh-CN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altLang="zh-CN" sz="2000" dirty="0" smtClean="0">
                <a:solidFill>
                  <a:schemeClr val="accent1"/>
                </a:solidFill>
                <a:latin typeface="+mn-lt"/>
              </a:rPr>
              <a:t>hyperspectral</a:t>
            </a:r>
            <a:endParaRPr lang="zh-CN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7" name="TextBox 8"/>
          <p:cNvSpPr txBox="1">
            <a:spLocks noChangeArrowheads="1"/>
          </p:cNvSpPr>
          <p:nvPr/>
        </p:nvSpPr>
        <p:spPr bwMode="auto">
          <a:xfrm>
            <a:off x="2228517" y="12233790"/>
            <a:ext cx="1298243" cy="33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 smtClean="0">
                <a:solidFill>
                  <a:schemeClr val="accent1"/>
                </a:solidFill>
                <a:latin typeface="+mn-lt"/>
              </a:rPr>
              <a:t>High-res</a:t>
            </a:r>
            <a:r>
              <a:rPr lang="en-US" altLang="zh-CN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altLang="zh-CN" sz="2000" dirty="0" smtClean="0">
                <a:solidFill>
                  <a:schemeClr val="accent1"/>
                </a:solidFill>
                <a:latin typeface="+mn-lt"/>
              </a:rPr>
              <a:t>RGB</a:t>
            </a:r>
            <a:endParaRPr lang="zh-CN" alt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692" name="TextBox 12"/>
          <p:cNvSpPr txBox="1">
            <a:spLocks noChangeArrowheads="1"/>
          </p:cNvSpPr>
          <p:nvPr/>
        </p:nvSpPr>
        <p:spPr bwMode="auto">
          <a:xfrm>
            <a:off x="4192316" y="10557945"/>
            <a:ext cx="657027" cy="110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801813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801813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801813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801813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1" lang="en-US" altLang="ja-JP" sz="8000" b="1" dirty="0">
                <a:solidFill>
                  <a:schemeClr val="accent1"/>
                </a:solidFill>
              </a:rPr>
              <a:t>+</a:t>
            </a:r>
            <a:endParaRPr kumimoji="1" lang="ja-JP" altLang="en-US" sz="8000" b="1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 bwMode="auto">
          <a:xfrm>
            <a:off x="3597260" y="12640401"/>
            <a:ext cx="110318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800" dirty="0">
                <a:solidFill>
                  <a:schemeClr val="accent1"/>
                </a:solidFill>
                <a:latin typeface="+mn-lt"/>
              </a:rPr>
              <a:t>Inputs</a:t>
            </a:r>
            <a:endParaRPr kumimoji="1" lang="ja-JP" altLang="en-US" sz="3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20" name="右矢印 3119"/>
          <p:cNvSpPr/>
          <p:nvPr/>
        </p:nvSpPr>
        <p:spPr>
          <a:xfrm>
            <a:off x="7499694" y="10578947"/>
            <a:ext cx="1001395" cy="12351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grpSp>
        <p:nvGrpSpPr>
          <p:cNvPr id="3101" name="グループ化 3120"/>
          <p:cNvGrpSpPr>
            <a:grpSpLocks/>
          </p:cNvGrpSpPr>
          <p:nvPr/>
        </p:nvGrpSpPr>
        <p:grpSpPr bwMode="auto">
          <a:xfrm>
            <a:off x="8838845" y="10486369"/>
            <a:ext cx="4399903" cy="1468914"/>
            <a:chOff x="9197975" y="11054110"/>
            <a:chExt cx="4771394" cy="1546929"/>
          </a:xfrm>
        </p:grpSpPr>
        <p:sp>
          <p:nvSpPr>
            <p:cNvPr id="1237" name="正方形/長方形 1236"/>
            <p:cNvSpPr/>
            <p:nvPr/>
          </p:nvSpPr>
          <p:spPr>
            <a:xfrm>
              <a:off x="9197975" y="11054110"/>
              <a:ext cx="4771394" cy="154692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 dirty="0"/>
            </a:p>
          </p:txBody>
        </p:sp>
        <p:sp>
          <p:nvSpPr>
            <p:cNvPr id="1235" name="テキスト ボックス 1234"/>
            <p:cNvSpPr txBox="1"/>
            <p:nvPr/>
          </p:nvSpPr>
          <p:spPr>
            <a:xfrm>
              <a:off x="9656781" y="11261582"/>
              <a:ext cx="3853785" cy="11344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kumimoji="1" lang="en-US" altLang="ja-JP" sz="3200" b="1" i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High-resolution </a:t>
              </a:r>
            </a:p>
            <a:p>
              <a:pPr algn="ctr">
                <a:defRPr/>
              </a:pPr>
              <a:r>
                <a:rPr kumimoji="1" lang="en-US" altLang="ja-JP" sz="3200" b="1" i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hyperspectral image</a:t>
              </a:r>
              <a:endParaRPr kumimoji="1" lang="ja-JP" altLang="en-US" sz="3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846160" y="17835444"/>
            <a:ext cx="13281002" cy="584775"/>
            <a:chOff x="1858963" y="17778294"/>
            <a:chExt cx="13281002" cy="584775"/>
          </a:xfrm>
        </p:grpSpPr>
        <p:sp>
          <p:nvSpPr>
            <p:cNvPr id="1423" name="テキスト ボックス 11"/>
            <p:cNvSpPr txBox="1">
              <a:spLocks noChangeArrowheads="1"/>
            </p:cNvSpPr>
            <p:nvPr/>
          </p:nvSpPr>
          <p:spPr bwMode="auto">
            <a:xfrm>
              <a:off x="1858963" y="17778294"/>
              <a:ext cx="37798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200" b="1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cs typeface="Arial" pitchFamily="34" charset="0"/>
                </a:rPr>
                <a:t>Acknowledgement</a:t>
              </a:r>
            </a:p>
          </p:txBody>
        </p:sp>
        <p:sp>
          <p:nvSpPr>
            <p:cNvPr id="1424" name="テキスト ボックス 1423"/>
            <p:cNvSpPr txBox="1"/>
            <p:nvPr/>
          </p:nvSpPr>
          <p:spPr>
            <a:xfrm>
              <a:off x="6134401" y="17901404"/>
              <a:ext cx="9005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chemeClr val="accent1"/>
                  </a:solidFill>
                  <a:latin typeface="+mn-lt"/>
                </a:rPr>
                <a:t>This work was in part supported </a:t>
              </a:r>
              <a:r>
                <a:rPr lang="en-US" altLang="ja-JP" sz="2000" dirty="0" smtClean="0">
                  <a:solidFill>
                    <a:schemeClr val="accent1"/>
                  </a:solidFill>
                  <a:latin typeface="+mn-lt"/>
                </a:rPr>
                <a:t>by Microsoft Research CORE </a:t>
              </a:r>
              <a:r>
                <a:rPr lang="en-US" altLang="ja-JP" sz="2000" dirty="0">
                  <a:solidFill>
                    <a:schemeClr val="accent1"/>
                  </a:solidFill>
                  <a:latin typeface="+mn-lt"/>
                </a:rPr>
                <a:t>6 Project 2010.</a:t>
              </a:r>
              <a:endParaRPr kumimoji="1" lang="ja-JP" altLang="en-US" sz="20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1438" name="グループ化 1437"/>
          <p:cNvGrpSpPr/>
          <p:nvPr/>
        </p:nvGrpSpPr>
        <p:grpSpPr>
          <a:xfrm>
            <a:off x="846160" y="16548704"/>
            <a:ext cx="13555640" cy="1200329"/>
            <a:chOff x="1858963" y="17648366"/>
            <a:chExt cx="12702431" cy="1200329"/>
          </a:xfrm>
        </p:grpSpPr>
        <p:sp>
          <p:nvSpPr>
            <p:cNvPr id="1439" name="テキスト ボックス 11"/>
            <p:cNvSpPr txBox="1">
              <a:spLocks noChangeArrowheads="1"/>
            </p:cNvSpPr>
            <p:nvPr/>
          </p:nvSpPr>
          <p:spPr bwMode="auto">
            <a:xfrm>
              <a:off x="1858963" y="17679144"/>
              <a:ext cx="37798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200" b="1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cs typeface="Arial" pitchFamily="34" charset="0"/>
                </a:rPr>
                <a:t>References</a:t>
              </a:r>
            </a:p>
          </p:txBody>
        </p:sp>
        <p:sp>
          <p:nvSpPr>
            <p:cNvPr id="1440" name="テキスト ボックス 1439"/>
            <p:cNvSpPr txBox="1"/>
            <p:nvPr/>
          </p:nvSpPr>
          <p:spPr>
            <a:xfrm>
              <a:off x="4198194" y="17648366"/>
              <a:ext cx="1036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 smtClean="0">
                  <a:solidFill>
                    <a:schemeClr val="accent1"/>
                  </a:solidFill>
                  <a:latin typeface="+mn-lt"/>
                </a:rPr>
                <a:t>[1] Q. </a:t>
              </a:r>
              <a:r>
                <a:rPr lang="en-US" altLang="ja-JP" sz="1800" dirty="0" err="1" smtClean="0">
                  <a:solidFill>
                    <a:schemeClr val="accent1"/>
                  </a:solidFill>
                  <a:latin typeface="+mn-lt"/>
                </a:rPr>
                <a:t>Geng</a:t>
              </a:r>
              <a:r>
                <a:rPr lang="en-US" altLang="ja-JP" sz="1800" dirty="0" smtClean="0">
                  <a:solidFill>
                    <a:schemeClr val="accent1"/>
                  </a:solidFill>
                  <a:latin typeface="+mn-lt"/>
                </a:rPr>
                <a:t>, H. Wang and J. Wright. On the local correctness of L1 minimization for dictionary learning. Preprint. </a:t>
              </a:r>
              <a:r>
                <a:rPr lang="en-US" altLang="ja-JP" sz="1800" dirty="0" smtClean="0">
                  <a:solidFill>
                    <a:schemeClr val="accent1"/>
                  </a:solidFill>
                  <a:latin typeface="+mn-lt"/>
                  <a:hlinkClick r:id="rId75"/>
                </a:rPr>
                <a:t>http://arxiv.org/abs/1101.5672</a:t>
              </a:r>
              <a:r>
                <a:rPr lang="en-US" altLang="ja-JP" sz="1800" dirty="0" smtClean="0">
                  <a:solidFill>
                    <a:schemeClr val="accent1"/>
                  </a:solidFill>
                  <a:latin typeface="+mn-lt"/>
                </a:rPr>
                <a:t>, 2011.</a:t>
              </a:r>
            </a:p>
            <a:p>
              <a:r>
                <a:rPr kumimoji="1" lang="en-US" altLang="ja-JP" sz="1800" dirty="0" smtClean="0">
                  <a:solidFill>
                    <a:schemeClr val="accent1"/>
                  </a:solidFill>
                  <a:latin typeface="+mn-lt"/>
                </a:rPr>
                <a:t>[2] B. </a:t>
              </a:r>
              <a:r>
                <a:rPr kumimoji="1" lang="en-US" altLang="ja-JP" sz="1800" dirty="0" err="1" smtClean="0">
                  <a:solidFill>
                    <a:schemeClr val="accent1"/>
                  </a:solidFill>
                  <a:latin typeface="+mn-lt"/>
                </a:rPr>
                <a:t>Aiazzi</a:t>
              </a:r>
              <a:r>
                <a:rPr kumimoji="1" lang="en-US" altLang="ja-JP" sz="1800" dirty="0" smtClean="0">
                  <a:solidFill>
                    <a:schemeClr val="accent1"/>
                  </a:solidFill>
                  <a:latin typeface="+mn-lt"/>
                </a:rPr>
                <a:t>, S. </a:t>
              </a:r>
              <a:r>
                <a:rPr kumimoji="1" lang="en-US" altLang="ja-JP" sz="1800" dirty="0" err="1" smtClean="0">
                  <a:solidFill>
                    <a:schemeClr val="accent1"/>
                  </a:solidFill>
                  <a:latin typeface="+mn-lt"/>
                </a:rPr>
                <a:t>Baronti</a:t>
              </a:r>
              <a:r>
                <a:rPr kumimoji="1" lang="en-US" altLang="ja-JP" sz="1800" dirty="0" smtClean="0">
                  <a:solidFill>
                    <a:schemeClr val="accent1"/>
                  </a:solidFill>
                  <a:latin typeface="+mn-lt"/>
                </a:rPr>
                <a:t> and M. </a:t>
              </a:r>
              <a:r>
                <a:rPr kumimoji="1" lang="en-US" altLang="ja-JP" sz="1800" dirty="0" err="1" smtClean="0">
                  <a:solidFill>
                    <a:schemeClr val="accent1"/>
                  </a:solidFill>
                  <a:latin typeface="+mn-lt"/>
                </a:rPr>
                <a:t>Selva</a:t>
              </a:r>
              <a:r>
                <a:rPr kumimoji="1" lang="en-US" altLang="ja-JP" sz="1800" dirty="0" smtClean="0">
                  <a:solidFill>
                    <a:schemeClr val="accent1"/>
                  </a:solidFill>
                  <a:latin typeface="+mn-lt"/>
                </a:rPr>
                <a:t>. Improving component substitution </a:t>
              </a:r>
              <a:r>
                <a:rPr kumimoji="1" lang="en-US" altLang="ja-JP" sz="1800" dirty="0" err="1" smtClean="0">
                  <a:solidFill>
                    <a:schemeClr val="accent1"/>
                  </a:solidFill>
                  <a:latin typeface="+mn-lt"/>
                </a:rPr>
                <a:t>pansharpening</a:t>
              </a:r>
              <a:r>
                <a:rPr kumimoji="1" lang="en-US" altLang="ja-JP" sz="1800" dirty="0" smtClean="0">
                  <a:solidFill>
                    <a:schemeClr val="accent1"/>
                  </a:solidFill>
                  <a:latin typeface="+mn-lt"/>
                </a:rPr>
                <a:t> through multivariate regression of </a:t>
              </a:r>
              <a:r>
                <a:rPr kumimoji="1" lang="en-US" altLang="ja-JP" sz="1800" dirty="0" err="1" smtClean="0">
                  <a:solidFill>
                    <a:schemeClr val="accent1"/>
                  </a:solidFill>
                  <a:latin typeface="+mn-lt"/>
                </a:rPr>
                <a:t>ms+pan</a:t>
              </a:r>
              <a:r>
                <a:rPr kumimoji="1" lang="en-US" altLang="ja-JP" sz="1800" dirty="0" smtClean="0">
                  <a:solidFill>
                    <a:schemeClr val="accent1"/>
                  </a:solidFill>
                  <a:latin typeface="+mn-lt"/>
                </a:rPr>
                <a:t> data. IEEE Trans. Geoscience and Remote Sensing, 2007.</a:t>
              </a:r>
              <a:endParaRPr kumimoji="1" lang="ja-JP" altLang="en-US" sz="18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pic>
        <p:nvPicPr>
          <p:cNvPr id="1484" name="Picture 3"/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942" y="4343401"/>
            <a:ext cx="3954209" cy="280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6" name="テキスト ボックス 1485"/>
          <p:cNvSpPr txBox="1"/>
          <p:nvPr/>
        </p:nvSpPr>
        <p:spPr bwMode="auto">
          <a:xfrm>
            <a:off x="36595276" y="14384681"/>
            <a:ext cx="57726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RMSE before/after post-processing    </a:t>
            </a:r>
            <a:r>
              <a:rPr kumimoji="1" lang="en-US" altLang="ja-JP" sz="2000" b="1" dirty="0" smtClean="0">
                <a:solidFill>
                  <a:schemeClr val="accent1"/>
                </a:solidFill>
                <a:latin typeface="+mn-lt"/>
              </a:rPr>
              <a:t>Bold</a:t>
            </a:r>
            <a:r>
              <a:rPr kumimoji="1" lang="en-US" altLang="ja-JP" sz="2000" dirty="0" smtClean="0">
                <a:solidFill>
                  <a:schemeClr val="accent1"/>
                </a:solidFill>
                <a:latin typeface="+mn-lt"/>
              </a:rPr>
              <a:t>: best score</a:t>
            </a:r>
            <a:endParaRPr kumimoji="1" lang="ja-JP" altLang="en-US" sz="2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 descr="C:\Users\rei\Desktop\moshe_camera_half.png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95" y="10040119"/>
            <a:ext cx="2081005" cy="21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rei\Desktop\001-img-0355.jpg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17" y="10040146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rei\slides\presentation\2011-06-20-cvpr\resources\cmoscamera_half.png"/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17" y="11185634"/>
            <a:ext cx="1508400" cy="10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9829800" y="8631894"/>
            <a:ext cx="433414" cy="555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Picture 2" descr="H:\Rei\Rei_misc\pic\meeting_10_09\IMG_0217.jpg"/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049" y="15589059"/>
            <a:ext cx="2797200" cy="209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3" name="Line 36"/>
          <p:cNvSpPr>
            <a:spLocks noChangeShapeType="1"/>
          </p:cNvSpPr>
          <p:nvPr/>
        </p:nvSpPr>
        <p:spPr bwMode="auto">
          <a:xfrm>
            <a:off x="30050912" y="15917226"/>
            <a:ext cx="393214" cy="315837"/>
          </a:xfrm>
          <a:prstGeom prst="line">
            <a:avLst/>
          </a:prstGeom>
          <a:ln>
            <a:headEnd/>
            <a:tailEnd type="triangl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464" name="Line 37"/>
          <p:cNvSpPr>
            <a:spLocks noChangeShapeType="1"/>
          </p:cNvSpPr>
          <p:nvPr/>
        </p:nvSpPr>
        <p:spPr bwMode="auto">
          <a:xfrm flipV="1">
            <a:off x="30528705" y="16537100"/>
            <a:ext cx="253747" cy="905371"/>
          </a:xfrm>
          <a:prstGeom prst="line">
            <a:avLst/>
          </a:prstGeom>
          <a:ln>
            <a:headEnd/>
            <a:tailEnd type="triangl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465" name="Line 38"/>
          <p:cNvSpPr>
            <a:spLocks noChangeShapeType="1"/>
          </p:cNvSpPr>
          <p:nvPr/>
        </p:nvSpPr>
        <p:spPr bwMode="auto">
          <a:xfrm flipH="1">
            <a:off x="30905896" y="15890163"/>
            <a:ext cx="683513" cy="310896"/>
          </a:xfrm>
          <a:prstGeom prst="line">
            <a:avLst/>
          </a:prstGeom>
          <a:ln>
            <a:headEnd/>
            <a:tailEnd type="triangl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466" name="Line 39"/>
          <p:cNvSpPr>
            <a:spLocks noChangeShapeType="1"/>
          </p:cNvSpPr>
          <p:nvPr/>
        </p:nvSpPr>
        <p:spPr bwMode="auto">
          <a:xfrm flipH="1" flipV="1">
            <a:off x="30981332" y="16399940"/>
            <a:ext cx="653796" cy="128686"/>
          </a:xfrm>
          <a:prstGeom prst="line">
            <a:avLst/>
          </a:prstGeom>
          <a:ln>
            <a:headEnd/>
            <a:tailEnd type="triangl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467" name="Line 40"/>
          <p:cNvSpPr>
            <a:spLocks noChangeShapeType="1"/>
          </p:cNvSpPr>
          <p:nvPr/>
        </p:nvSpPr>
        <p:spPr bwMode="auto">
          <a:xfrm flipH="1" flipV="1">
            <a:off x="31139068" y="17291482"/>
            <a:ext cx="393192" cy="134873"/>
          </a:xfrm>
          <a:prstGeom prst="line">
            <a:avLst/>
          </a:prstGeom>
          <a:ln>
            <a:headEnd/>
            <a:tailEnd type="triangl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468" name="Rounded Rectangle 9"/>
          <p:cNvSpPr>
            <a:spLocks noChangeArrowheads="1"/>
          </p:cNvSpPr>
          <p:nvPr/>
        </p:nvSpPr>
        <p:spPr bwMode="auto">
          <a:xfrm>
            <a:off x="31491455" y="15544122"/>
            <a:ext cx="1719461" cy="56506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r>
              <a:rPr kumimoji="0" lang="en-US" altLang="ja-JP" sz="1800" baseline="0" dirty="0">
                <a:solidFill>
                  <a:srgbClr val="000000"/>
                </a:solidFill>
                <a:latin typeface="Calibri" pitchFamily="34" charset="0"/>
              </a:rPr>
              <a:t>Variable filter</a:t>
            </a:r>
          </a:p>
        </p:txBody>
      </p:sp>
      <p:sp>
        <p:nvSpPr>
          <p:cNvPr id="1469" name="Rounded Rectangle 9"/>
          <p:cNvSpPr>
            <a:spLocks noChangeArrowheads="1"/>
          </p:cNvSpPr>
          <p:nvPr/>
        </p:nvSpPr>
        <p:spPr bwMode="auto">
          <a:xfrm>
            <a:off x="31635129" y="16281070"/>
            <a:ext cx="1489946" cy="62998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r>
              <a:rPr kumimoji="0" lang="en-US" altLang="ja-JP" sz="1800" baseline="0">
                <a:solidFill>
                  <a:srgbClr val="000000"/>
                </a:solidFill>
                <a:latin typeface="Calibri" pitchFamily="34" charset="0"/>
              </a:rPr>
              <a:t>Board camera</a:t>
            </a:r>
          </a:p>
        </p:txBody>
      </p:sp>
      <p:sp>
        <p:nvSpPr>
          <p:cNvPr id="1470" name="Rounded Rectangle 9"/>
          <p:cNvSpPr>
            <a:spLocks noChangeArrowheads="1"/>
          </p:cNvSpPr>
          <p:nvPr/>
        </p:nvSpPr>
        <p:spPr bwMode="auto">
          <a:xfrm>
            <a:off x="29489400" y="17390240"/>
            <a:ext cx="1924648" cy="4848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r>
              <a:rPr kumimoji="0" lang="en-US" altLang="ja-JP" sz="1800" baseline="0">
                <a:solidFill>
                  <a:srgbClr val="000000"/>
                </a:solidFill>
                <a:latin typeface="Calibri" pitchFamily="34" charset="0"/>
              </a:rPr>
              <a:t>Adjustable slit</a:t>
            </a:r>
          </a:p>
        </p:txBody>
      </p:sp>
      <p:sp>
        <p:nvSpPr>
          <p:cNvPr id="1471" name="Rounded Rectangle 9"/>
          <p:cNvSpPr>
            <a:spLocks noChangeArrowheads="1"/>
          </p:cNvSpPr>
          <p:nvPr/>
        </p:nvSpPr>
        <p:spPr bwMode="auto">
          <a:xfrm>
            <a:off x="31308231" y="17376198"/>
            <a:ext cx="1922997" cy="64903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r>
              <a:rPr kumimoji="0" lang="en-US" altLang="ja-JP" sz="1800" baseline="0">
                <a:solidFill>
                  <a:srgbClr val="000000"/>
                </a:solidFill>
                <a:latin typeface="Calibri" pitchFamily="34" charset="0"/>
              </a:rPr>
              <a:t>Translation stage</a:t>
            </a:r>
          </a:p>
        </p:txBody>
      </p:sp>
      <p:sp>
        <p:nvSpPr>
          <p:cNvPr id="1462" name="Rounded Rectangle 9"/>
          <p:cNvSpPr>
            <a:spLocks noChangeArrowheads="1"/>
          </p:cNvSpPr>
          <p:nvPr/>
        </p:nvSpPr>
        <p:spPr bwMode="auto">
          <a:xfrm>
            <a:off x="29650101" y="15618438"/>
            <a:ext cx="801623" cy="3320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r>
              <a:rPr kumimoji="0" lang="en-US" altLang="ja-JP" sz="1800" baseline="0" dirty="0">
                <a:solidFill>
                  <a:srgbClr val="000000"/>
                </a:solidFill>
                <a:latin typeface="Calibri" pitchFamily="34" charset="0"/>
              </a:rPr>
              <a:t>Lens</a:t>
            </a:r>
          </a:p>
        </p:txBody>
      </p:sp>
      <p:pic>
        <p:nvPicPr>
          <p:cNvPr id="14" name="Picture 5" descr="C:\Users\rei\Desktop\graph_2.png"/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211" y="7162800"/>
            <a:ext cx="3924000" cy="26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0" grpId="0"/>
      <p:bldP spid="1411" grpId="0"/>
      <p:bldP spid="1412" grpId="0"/>
      <p:bldP spid="1413" grpId="0"/>
      <p:bldP spid="1414" grpId="0"/>
      <p:bldP spid="1422" grpId="0"/>
    </p:bldLst>
  </p:timing>
</p:sld>
</file>

<file path=ppt/theme/theme1.xml><?xml version="1.0" encoding="utf-8"?>
<a:theme xmlns:a="http://schemas.openxmlformats.org/drawingml/2006/main" name="Office Theme">
  <a:themeElements>
    <a:clrScheme name="Celebration">
      <a:dk1>
        <a:srgbClr val="49345F"/>
      </a:dk1>
      <a:lt1>
        <a:srgbClr val="DDD9C3"/>
      </a:lt1>
      <a:dk2>
        <a:srgbClr val="000000"/>
      </a:dk2>
      <a:lt2>
        <a:srgbClr val="FFFFFF"/>
      </a:lt2>
      <a:accent1>
        <a:srgbClr val="310095"/>
      </a:accent1>
      <a:accent2>
        <a:srgbClr val="886286"/>
      </a:accent2>
      <a:accent3>
        <a:srgbClr val="A082F5"/>
      </a:accent3>
      <a:accent4>
        <a:srgbClr val="5061C8"/>
      </a:accent4>
      <a:accent5>
        <a:srgbClr val="00AAAA"/>
      </a:accent5>
      <a:accent6>
        <a:srgbClr val="008040"/>
      </a:accent6>
      <a:hlink>
        <a:srgbClr val="A2A2FF"/>
      </a:hlink>
      <a:folHlink>
        <a:srgbClr val="CF9BF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676</Words>
  <Application>Microsoft Office PowerPoint</Application>
  <PresentationFormat>ユーザー設定</PresentationFormat>
  <Paragraphs>265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Office Theme</vt:lpstr>
      <vt:lpstr>High-resolution Hyperspectral Imaging via Matrix Factorization</vt:lpstr>
    </vt:vector>
  </TitlesOfParts>
  <Company>Univ. of Colorado at Colorado Springs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creator>Terry Boult</dc:creator>
  <cp:lastModifiedBy>rei</cp:lastModifiedBy>
  <cp:revision>84</cp:revision>
  <dcterms:created xsi:type="dcterms:W3CDTF">2011-05-08T16:01:43Z</dcterms:created>
  <dcterms:modified xsi:type="dcterms:W3CDTF">2011-06-18T15:59:51Z</dcterms:modified>
</cp:coreProperties>
</file>